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8" r:id="rId2"/>
    <p:sldId id="280" r:id="rId3"/>
    <p:sldId id="289" r:id="rId4"/>
    <p:sldId id="293" r:id="rId5"/>
    <p:sldId id="285" r:id="rId6"/>
    <p:sldId id="297" r:id="rId7"/>
    <p:sldId id="282" r:id="rId8"/>
    <p:sldId id="296" r:id="rId9"/>
    <p:sldId id="300" r:id="rId10"/>
    <p:sldId id="287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3750-10FB-A640-BB8C-97FCACA06769}" v="198" dt="2025-05-24T01:01:41.775"/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14"/>
    <p:restoredTop sz="76320"/>
  </p:normalViewPr>
  <p:slideViewPr>
    <p:cSldViewPr snapToGrid="0">
      <p:cViewPr varScale="1">
        <p:scale>
          <a:sx n="49" d="100"/>
          <a:sy n="49" d="100"/>
        </p:scale>
        <p:origin x="184" y="2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72E43750-10FB-A640-BB8C-97FCACA06769}"/>
    <pc:docChg chg="undo custSel addSld delSld modSld sldOrd">
      <pc:chgData name="Bevan Venter" userId="6b393e547fd85dc0" providerId="LiveId" clId="{72E43750-10FB-A640-BB8C-97FCACA06769}" dt="2025-05-24T01:02:07.144" v="1579" actId="26606"/>
      <pc:docMkLst>
        <pc:docMk/>
      </pc:docMkLst>
      <pc:sldChg chg="modSp del mod">
        <pc:chgData name="Bevan Venter" userId="6b393e547fd85dc0" providerId="LiveId" clId="{72E43750-10FB-A640-BB8C-97FCACA06769}" dt="2025-05-23T20:42:40.677" v="21" actId="2696"/>
        <pc:sldMkLst>
          <pc:docMk/>
          <pc:sldMk cId="2934744267" sldId="258"/>
        </pc:sldMkLst>
        <pc:spChg chg="mod">
          <ac:chgData name="Bevan Venter" userId="6b393e547fd85dc0" providerId="LiveId" clId="{72E43750-10FB-A640-BB8C-97FCACA06769}" dt="2025-05-23T20:39:16.466" v="16" actId="1076"/>
          <ac:spMkLst>
            <pc:docMk/>
            <pc:sldMk cId="2934744267" sldId="258"/>
            <ac:spMk id="4" creationId="{75F2D442-5688-F8B5-9D5B-662CC1BCDECF}"/>
          </ac:spMkLst>
        </pc:spChg>
      </pc:sldChg>
      <pc:sldChg chg="del">
        <pc:chgData name="Bevan Venter" userId="6b393e547fd85dc0" providerId="LiveId" clId="{72E43750-10FB-A640-BB8C-97FCACA06769}" dt="2025-05-23T20:37:59.509" v="0" actId="2696"/>
        <pc:sldMkLst>
          <pc:docMk/>
          <pc:sldMk cId="2304843822" sldId="259"/>
        </pc:sldMkLst>
      </pc:sldChg>
      <pc:sldChg chg="del ord">
        <pc:chgData name="Bevan Venter" userId="6b393e547fd85dc0" providerId="LiveId" clId="{72E43750-10FB-A640-BB8C-97FCACA06769}" dt="2025-05-23T22:20:18.865" v="326" actId="2696"/>
        <pc:sldMkLst>
          <pc:docMk/>
          <pc:sldMk cId="2955242144" sldId="265"/>
        </pc:sldMkLst>
      </pc:sldChg>
      <pc:sldChg chg="del">
        <pc:chgData name="Bevan Venter" userId="6b393e547fd85dc0" providerId="LiveId" clId="{72E43750-10FB-A640-BB8C-97FCACA06769}" dt="2025-05-23T20:38:11.550" v="5" actId="2696"/>
        <pc:sldMkLst>
          <pc:docMk/>
          <pc:sldMk cId="2557413060" sldId="268"/>
        </pc:sldMkLst>
      </pc:sldChg>
      <pc:sldChg chg="del">
        <pc:chgData name="Bevan Venter" userId="6b393e547fd85dc0" providerId="LiveId" clId="{72E43750-10FB-A640-BB8C-97FCACA06769}" dt="2025-05-23T20:38:01.875" v="1" actId="2696"/>
        <pc:sldMkLst>
          <pc:docMk/>
          <pc:sldMk cId="3522980852" sldId="269"/>
        </pc:sldMkLst>
      </pc:sldChg>
      <pc:sldChg chg="del">
        <pc:chgData name="Bevan Venter" userId="6b393e547fd85dc0" providerId="LiveId" clId="{72E43750-10FB-A640-BB8C-97FCACA06769}" dt="2025-05-23T20:38:06.246" v="3" actId="2696"/>
        <pc:sldMkLst>
          <pc:docMk/>
          <pc:sldMk cId="471113810" sldId="270"/>
        </pc:sldMkLst>
      </pc:sldChg>
      <pc:sldChg chg="del">
        <pc:chgData name="Bevan Venter" userId="6b393e547fd85dc0" providerId="LiveId" clId="{72E43750-10FB-A640-BB8C-97FCACA06769}" dt="2025-05-23T20:38:09.107" v="4" actId="2696"/>
        <pc:sldMkLst>
          <pc:docMk/>
          <pc:sldMk cId="2276154984" sldId="271"/>
        </pc:sldMkLst>
      </pc:sldChg>
      <pc:sldChg chg="del">
        <pc:chgData name="Bevan Venter" userId="6b393e547fd85dc0" providerId="LiveId" clId="{72E43750-10FB-A640-BB8C-97FCACA06769}" dt="2025-05-23T20:38:13.597" v="6" actId="2696"/>
        <pc:sldMkLst>
          <pc:docMk/>
          <pc:sldMk cId="1254058659" sldId="272"/>
        </pc:sldMkLst>
      </pc:sldChg>
      <pc:sldChg chg="del">
        <pc:chgData name="Bevan Venter" userId="6b393e547fd85dc0" providerId="LiveId" clId="{72E43750-10FB-A640-BB8C-97FCACA06769}" dt="2025-05-23T20:38:03.660" v="2" actId="2696"/>
        <pc:sldMkLst>
          <pc:docMk/>
          <pc:sldMk cId="605797055" sldId="273"/>
        </pc:sldMkLst>
      </pc:sldChg>
      <pc:sldChg chg="del">
        <pc:chgData name="Bevan Venter" userId="6b393e547fd85dc0" providerId="LiveId" clId="{72E43750-10FB-A640-BB8C-97FCACA06769}" dt="2025-05-23T20:38:15.512" v="7" actId="2696"/>
        <pc:sldMkLst>
          <pc:docMk/>
          <pc:sldMk cId="3087689175" sldId="274"/>
        </pc:sldMkLst>
      </pc:sldChg>
      <pc:sldChg chg="del">
        <pc:chgData name="Bevan Venter" userId="6b393e547fd85dc0" providerId="LiveId" clId="{72E43750-10FB-A640-BB8C-97FCACA06769}" dt="2025-05-23T20:38:17.407" v="8" actId="2696"/>
        <pc:sldMkLst>
          <pc:docMk/>
          <pc:sldMk cId="2614733037" sldId="275"/>
        </pc:sldMkLst>
      </pc:sldChg>
      <pc:sldChg chg="del">
        <pc:chgData name="Bevan Venter" userId="6b393e547fd85dc0" providerId="LiveId" clId="{72E43750-10FB-A640-BB8C-97FCACA06769}" dt="2025-05-23T20:38:20.082" v="9" actId="2696"/>
        <pc:sldMkLst>
          <pc:docMk/>
          <pc:sldMk cId="1826676255" sldId="276"/>
        </pc:sldMkLst>
      </pc:sldChg>
      <pc:sldChg chg="del">
        <pc:chgData name="Bevan Venter" userId="6b393e547fd85dc0" providerId="LiveId" clId="{72E43750-10FB-A640-BB8C-97FCACA06769}" dt="2025-05-23T20:38:35.206" v="12" actId="2696"/>
        <pc:sldMkLst>
          <pc:docMk/>
          <pc:sldMk cId="3322436846" sldId="277"/>
        </pc:sldMkLst>
      </pc:sldChg>
      <pc:sldChg chg="addSp delSp mod modNotesTx">
        <pc:chgData name="Bevan Venter" userId="6b393e547fd85dc0" providerId="LiveId" clId="{72E43750-10FB-A640-BB8C-97FCACA06769}" dt="2025-05-24T00:48:39.663" v="1511" actId="20577"/>
        <pc:sldMkLst>
          <pc:docMk/>
          <pc:sldMk cId="1235584348" sldId="278"/>
        </pc:sldMkLst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0" creationId="{AB8C311F-7253-4AED-9701-7FC0708C41C7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2" creationId="{E2384209-CB15-4CDF-9D31-C44FD9A3F20D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4" creationId="{2633B3B5-CC90-43F0-8714-D31D1F3F0209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6" creationId="{A8D57A06-A426-446D-B02C-A2DC6B62E45E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1" creationId="{AB8C311F-7253-4AED-9701-7FC0708C41C7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3" creationId="{E2384209-CB15-4CDF-9D31-C44FD9A3F20D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5" creationId="{2633B3B5-CC90-43F0-8714-D31D1F3F0209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7" creationId="{A8D57A06-A426-446D-B02C-A2DC6B62E45E}"/>
          </ac:spMkLst>
        </pc:spChg>
      </pc:sldChg>
      <pc:sldChg chg="addSp delSp modSp new del mod ord setBg modClrScheme chgLayout modNotesTx">
        <pc:chgData name="Bevan Venter" userId="6b393e547fd85dc0" providerId="LiveId" clId="{72E43750-10FB-A640-BB8C-97FCACA06769}" dt="2025-05-24T00:09:28.011" v="1257" actId="2696"/>
        <pc:sldMkLst>
          <pc:docMk/>
          <pc:sldMk cId="3350226261" sldId="279"/>
        </pc:sldMkLst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2" creationId="{92CB9FDC-BF3F-B430-AA0B-445A7BD8669C}"/>
          </ac:spMkLst>
        </pc:spChg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3" creationId="{AAF675F5-9139-E425-F8B4-68D9C613FBD6}"/>
          </ac:spMkLst>
        </pc:spChg>
        <pc:spChg chg="add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" creationId="{CA812648-47E4-D4B2-33A3-E6DE7E8B6886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5" creationId="{11026148-9B59-AC71-EF7F-649CADE89A0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6" creationId="{99CB9399-63D0-B48D-70BE-C86854B2ABC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7" creationId="{A85B93DD-EC4E-63D4-B3BF-011838D1FE31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8" creationId="{60DDDF02-96CC-C9DB-3B38-932C1945D358}"/>
          </ac:spMkLst>
        </pc:spChg>
        <pc:spChg chg="add del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9" creationId="{ED9DE6FE-B8BD-1C4E-DA24-E91EDFD83D5B}"/>
          </ac:spMkLst>
        </pc:spChg>
        <pc:spChg chg="add del mod ord">
          <ac:chgData name="Bevan Venter" userId="6b393e547fd85dc0" providerId="LiveId" clId="{72E43750-10FB-A640-BB8C-97FCACA06769}" dt="2025-05-23T23:15:28.081" v="767" actId="931"/>
          <ac:spMkLst>
            <pc:docMk/>
            <pc:sldMk cId="3350226261" sldId="279"/>
            <ac:spMk id="10" creationId="{39B25FD2-F2D2-57DE-4611-F45743636392}"/>
          </ac:spMkLst>
        </pc:spChg>
        <pc:spChg chg="add del mod">
          <ac:chgData name="Bevan Venter" userId="6b393e547fd85dc0" providerId="LiveId" clId="{72E43750-10FB-A640-BB8C-97FCACA06769}" dt="2025-05-23T22:46:21.271" v="413"/>
          <ac:spMkLst>
            <pc:docMk/>
            <pc:sldMk cId="3350226261" sldId="279"/>
            <ac:spMk id="13" creationId="{943B89DC-44EC-08E5-5DEA-49174C1B9C23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2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30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2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5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6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39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0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4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3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4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1" creationId="{BE149CDF-5DAC-4860-A285-9492CF2090A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5" creationId="{21BDEC81-16A7-4451-B893-C15000083B77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7" creationId="{26A515A1-4D80-430E-BE0A-71A290516A82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59" creationId="{2B97F24A-32CE-4C1C-A50D-3016B394DCFB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60" creationId="{CD8B4F24-440B-49E9-B85D-733523DC064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1" creationId="{DBC6133C-0615-4CE4-9132-37E609A9BDF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2" creationId="{169CC832-2974-4E8D-90ED-3E2941BA7336}"/>
          </ac:spMkLst>
        </pc:spChg>
        <pc:spChg chg="add del mo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3" creationId="{ED9DE6FE-B8BD-1C4E-DA24-E91EDFD83D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4" creationId="{55222F96-971A-4F90-B841-6BAB416C7AC1}"/>
          </ac:spMkLst>
        </pc:spChg>
        <pc:graphicFrameChg chg="add del">
          <ac:chgData name="Bevan Venter" userId="6b393e547fd85dc0" providerId="LiveId" clId="{72E43750-10FB-A640-BB8C-97FCACA06769}" dt="2025-05-24T00:05:54.706" v="1076" actId="26606"/>
          <ac:graphicFrameMkLst>
            <pc:docMk/>
            <pc:sldMk cId="3350226261" sldId="279"/>
            <ac:graphicFrameMk id="46" creationId="{5B2034ED-4ABA-E9D5-F95E-BBB165549E73}"/>
          </ac:graphicFrameMkLst>
        </pc:graphicFrameChg>
        <pc:graphicFrameChg chg="add del">
          <ac:chgData name="Bevan Venter" userId="6b393e547fd85dc0" providerId="LiveId" clId="{72E43750-10FB-A640-BB8C-97FCACA06769}" dt="2025-05-24T00:05:56.519" v="1078" actId="26606"/>
          <ac:graphicFrameMkLst>
            <pc:docMk/>
            <pc:sldMk cId="3350226261" sldId="279"/>
            <ac:graphicFrameMk id="48" creationId="{F09F3FB6-4345-14C5-7EA4-CA25A82F3997}"/>
          </ac:graphicFrameMkLst>
        </pc:graphicFrameChg>
        <pc:picChg chg="add mod">
          <ac:chgData name="Bevan Venter" userId="6b393e547fd85dc0" providerId="LiveId" clId="{72E43750-10FB-A640-BB8C-97FCACA06769}" dt="2025-05-23T21:54:51.134" v="269" actId="931"/>
          <ac:picMkLst>
            <pc:docMk/>
            <pc:sldMk cId="3350226261" sldId="279"/>
            <ac:picMk id="12" creationId="{45A45EAB-4729-4DE5-AE1A-3BFA765783F7}"/>
          </ac:picMkLst>
        </pc:picChg>
        <pc:picChg chg="add mod">
          <ac:chgData name="Bevan Venter" userId="6b393e547fd85dc0" providerId="LiveId" clId="{72E43750-10FB-A640-BB8C-97FCACA06769}" dt="2025-05-23T23:56:31.852" v="1062" actId="26606"/>
          <ac:picMkLst>
            <pc:docMk/>
            <pc:sldMk cId="3350226261" sldId="279"/>
            <ac:picMk id="15" creationId="{3C6C0FF1-CFC5-EA13-EB26-3FBACF48C924}"/>
          </ac:picMkLst>
        </pc:picChg>
      </pc:sldChg>
      <pc:sldChg chg="addSp delSp modSp new mod ord setBg modClrScheme chgLayout modNotesTx">
        <pc:chgData name="Bevan Venter" userId="6b393e547fd85dc0" providerId="LiveId" clId="{72E43750-10FB-A640-BB8C-97FCACA06769}" dt="2025-05-23T23:54:53.126" v="1055" actId="26606"/>
        <pc:sldMkLst>
          <pc:docMk/>
          <pc:sldMk cId="1123273653" sldId="280"/>
        </pc:sldMkLst>
        <pc:spChg chg="add mod or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2" creationId="{8D892FC1-6D20-E999-96CB-F2851C5CD4D3}"/>
          </ac:spMkLst>
        </pc:spChg>
        <pc:spChg chg="add del mod">
          <ac:chgData name="Bevan Venter" userId="6b393e547fd85dc0" providerId="LiveId" clId="{72E43750-10FB-A640-BB8C-97FCACA06769}" dt="2025-05-23T20:42:17.802" v="18" actId="931"/>
          <ac:spMkLst>
            <pc:docMk/>
            <pc:sldMk cId="1123273653" sldId="280"/>
            <ac:spMk id="3" creationId="{D3D3EE2D-E85F-0C75-5FAE-098C12A6F182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0" creationId="{9203DE33-2CD4-4CA8-9AF3-37C3B65133B0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2" creationId="{0AF57B88-1D4C-41FA-A761-EC1DD10C35CB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4" creationId="{D2548F45-5164-4ABB-8212-7F293FDED8D4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6" creationId="{5E81CCFB-7BEF-4186-86FB-D09450B4D02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3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2" creationId="{91E5A9A7-95C6-4F4F-B00E-C82E07FE62EF}"/>
          </ac:spMkLst>
        </pc:spChg>
        <pc:spChg chg="add del mo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33" creationId="{D4BD65A4-8382-DB6D-3AF2-0512AB54BFD0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4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8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2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5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7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8" creationId="{D07DD2DE-F619-49DD-B5E7-03A290FF4ED1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2" creationId="{F8260ED5-17F7-4158-B241-D51DD4CF1B7E}"/>
          </ac:spMkLst>
        </pc:spChg>
        <pc:picChg chg="add del mod ord">
          <ac:chgData name="Bevan Venter" userId="6b393e547fd85dc0" providerId="LiveId" clId="{72E43750-10FB-A640-BB8C-97FCACA06769}" dt="2025-05-23T23:02:37.821" v="464" actId="34307"/>
          <ac:picMkLst>
            <pc:docMk/>
            <pc:sldMk cId="1123273653" sldId="280"/>
            <ac:picMk id="3" creationId="{96BCA754-D7EE-D599-448B-F53CBE1F09C2}"/>
          </ac:picMkLst>
        </pc:picChg>
        <pc:picChg chg="add mod">
          <ac:chgData name="Bevan Venter" userId="6b393e547fd85dc0" providerId="LiveId" clId="{72E43750-10FB-A640-BB8C-97FCACA06769}" dt="2025-05-23T20:42:30.041" v="20" actId="26606"/>
          <ac:picMkLst>
            <pc:docMk/>
            <pc:sldMk cId="1123273653" sldId="280"/>
            <ac:picMk id="5" creationId="{D5FBA394-9BB2-E026-D29F-29E2299956E7}"/>
          </ac:picMkLst>
        </pc:picChg>
      </pc:sldChg>
      <pc:sldChg chg="addSp delSp modSp new del mod ord setBg modClrScheme chgLayout modNotesTx">
        <pc:chgData name="Bevan Venter" userId="6b393e547fd85dc0" providerId="LiveId" clId="{72E43750-10FB-A640-BB8C-97FCACA06769}" dt="2025-05-23T21:56:30.480" v="273" actId="2696"/>
        <pc:sldMkLst>
          <pc:docMk/>
          <pc:sldMk cId="3126661627" sldId="281"/>
        </pc:sldMkLst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2" creationId="{A1890669-5DCE-55C8-93FA-76A36A9369F3}"/>
          </ac:spMkLst>
        </pc:spChg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3" creationId="{C4C73B41-B0AE-1398-CE40-D2F1924D5629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4" creationId="{AC0BF781-4FF0-E08F-985F-8BEC17831F43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5" creationId="{225A869E-7957-A5B7-4519-67351227C9D0}"/>
          </ac:spMkLst>
        </pc:spChg>
        <pc:spChg chg="add del mod ord">
          <ac:chgData name="Bevan Venter" userId="6b393e547fd85dc0" providerId="LiveId" clId="{72E43750-10FB-A640-BB8C-97FCACA06769}" dt="2025-05-23T21:17:29.208" v="38" actId="931"/>
          <ac:spMkLst>
            <pc:docMk/>
            <pc:sldMk cId="3126661627" sldId="281"/>
            <ac:spMk id="6" creationId="{9866ED9A-9500-EA7A-87F4-7876AF0340CD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3" creationId="{C4285719-470E-454C-AF62-8323075F1F5B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3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1:17:37.306" v="40" actId="26606"/>
          <ac:picMkLst>
            <pc:docMk/>
            <pc:sldMk cId="3126661627" sldId="281"/>
            <ac:picMk id="8" creationId="{FBFD6C2D-5D26-B6E7-A1FF-684D6EAE1825}"/>
          </ac:picMkLst>
        </pc:picChg>
      </pc:sldChg>
      <pc:sldChg chg="addSp delSp modSp new mod setBg modClrScheme chgLayout modNotesTx">
        <pc:chgData name="Bevan Venter" userId="6b393e547fd85dc0" providerId="LiveId" clId="{72E43750-10FB-A640-BB8C-97FCACA06769}" dt="2025-05-24T00:50:21.431" v="1520" actId="26606"/>
        <pc:sldMkLst>
          <pc:docMk/>
          <pc:sldMk cId="2505904160" sldId="282"/>
        </pc:sldMkLst>
        <pc:spChg chg="add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" creationId="{9C7F04AF-6BC2-0234-FAD3-072150C575B0}"/>
          </ac:spMkLst>
        </pc:spChg>
        <pc:spChg chg="add del mod ord">
          <ac:chgData name="Bevan Venter" userId="6b393e547fd85dc0" providerId="LiveId" clId="{72E43750-10FB-A640-BB8C-97FCACA06769}" dt="2025-05-23T21:32:31.567" v="91" actId="700"/>
          <ac:spMkLst>
            <pc:docMk/>
            <pc:sldMk cId="2505904160" sldId="282"/>
            <ac:spMk id="3" creationId="{6C36B112-66F0-12D0-8AFC-12598D7829E7}"/>
          </ac:spMkLst>
        </pc:spChg>
        <pc:spChg chg="add del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4" creationId="{036B5DDE-5E06-8F13-8820-A7A45C2E01CD}"/>
          </ac:spMkLst>
        </pc:spChg>
        <pc:spChg chg="add del mod ord">
          <ac:chgData name="Bevan Venter" userId="6b393e547fd85dc0" providerId="LiveId" clId="{72E43750-10FB-A640-BB8C-97FCACA06769}" dt="2025-05-24T00:27:28.563" v="1348" actId="931"/>
          <ac:spMkLst>
            <pc:docMk/>
            <pc:sldMk cId="2505904160" sldId="282"/>
            <ac:spMk id="5" creationId="{F24A5BA7-C89C-270E-CEA0-0D9A0F651985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6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0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3" creationId="{8D71EDA1-87BF-4D5D-AB79-F346FD19278A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4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5" creationId="{8D71EDA1-87BF-4D5D-AB79-F346FD19278A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6" creationId="{036B5DDE-5E06-8F13-8820-A7A45C2E01CD}"/>
          </ac:spMkLst>
        </pc:spChg>
        <pc:graphicFrameChg chg="add del">
          <ac:chgData name="Bevan Venter" userId="6b393e547fd85dc0" providerId="LiveId" clId="{72E43750-10FB-A640-BB8C-97FCACA06769}" dt="2025-05-24T00:50:19.838" v="1515" actId="26606"/>
          <ac:graphicFrameMkLst>
            <pc:docMk/>
            <pc:sldMk cId="2505904160" sldId="282"/>
            <ac:graphicFrameMk id="10" creationId="{9F87F1DA-2409-A4FD-7DF0-863FBA7A18DD}"/>
          </ac:graphicFrameMkLst>
        </pc:graphicFrameChg>
        <pc:graphicFrameChg chg="add del">
          <ac:chgData name="Bevan Venter" userId="6b393e547fd85dc0" providerId="LiveId" clId="{72E43750-10FB-A640-BB8C-97FCACA06769}" dt="2025-05-24T00:50:20.675" v="1517" actId="26606"/>
          <ac:graphicFrameMkLst>
            <pc:docMk/>
            <pc:sldMk cId="2505904160" sldId="282"/>
            <ac:graphicFrameMk id="12" creationId="{D0C54742-1653-DE6A-1149-5C186A0A5205}"/>
          </ac:graphicFrameMkLst>
        </pc:graphicFrameChg>
        <pc:graphicFrameChg chg="add del">
          <ac:chgData name="Bevan Venter" userId="6b393e547fd85dc0" providerId="LiveId" clId="{72E43750-10FB-A640-BB8C-97FCACA06769}" dt="2025-05-24T00:50:21.419" v="1519" actId="26606"/>
          <ac:graphicFrameMkLst>
            <pc:docMk/>
            <pc:sldMk cId="2505904160" sldId="282"/>
            <ac:graphicFrameMk id="14" creationId="{9D4AF653-ABE2-74A6-E044-033EF70821B0}"/>
          </ac:graphicFrameMkLst>
        </pc:graphicFrameChg>
        <pc:picChg chg="add mod">
          <ac:chgData name="Bevan Venter" userId="6b393e547fd85dc0" providerId="LiveId" clId="{72E43750-10FB-A640-BB8C-97FCACA06769}" dt="2025-05-24T00:19:53.988" v="1346" actId="931"/>
          <ac:picMkLst>
            <pc:docMk/>
            <pc:sldMk cId="2505904160" sldId="282"/>
            <ac:picMk id="6" creationId="{0CE5023D-7263-73B4-6886-A7438EAB50AD}"/>
          </ac:picMkLst>
        </pc:picChg>
        <pc:picChg chg="add mod">
          <ac:chgData name="Bevan Venter" userId="6b393e547fd85dc0" providerId="LiveId" clId="{72E43750-10FB-A640-BB8C-97FCACA06769}" dt="2025-05-24T00:50:21.431" v="1520" actId="26606"/>
          <ac:picMkLst>
            <pc:docMk/>
            <pc:sldMk cId="2505904160" sldId="282"/>
            <ac:picMk id="8" creationId="{233236C7-04B5-F0C8-BA51-62A4B55BB492}"/>
          </ac:picMkLst>
        </pc:picChg>
      </pc:sldChg>
      <pc:sldChg chg="addSp delSp modSp new del mod modClrScheme chgLayout">
        <pc:chgData name="Bevan Venter" userId="6b393e547fd85dc0" providerId="LiveId" clId="{72E43750-10FB-A640-BB8C-97FCACA06769}" dt="2025-05-24T00:37:12.239" v="1396" actId="2696"/>
        <pc:sldMkLst>
          <pc:docMk/>
          <pc:sldMk cId="2327429183" sldId="283"/>
        </pc:sldMkLst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2" creationId="{87DE38EE-BAA8-CEF8-51DE-6997FF309694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3" creationId="{15BED5E4-B7F8-5848-FE72-35E2765104F1}"/>
          </ac:spMkLst>
        </pc:spChg>
        <pc:spChg chg="add del mod ord">
          <ac:chgData name="Bevan Venter" userId="6b393e547fd85dc0" providerId="LiveId" clId="{72E43750-10FB-A640-BB8C-97FCACA06769}" dt="2025-05-23T22:04:41.652" v="294" actId="700"/>
          <ac:spMkLst>
            <pc:docMk/>
            <pc:sldMk cId="2327429183" sldId="283"/>
            <ac:spMk id="3" creationId="{3BE3181E-7541-0B47-6EAE-0F1B2159991B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4" creationId="{F3A1C797-51C5-36EE-EED6-F5CEC8DA9A7E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5" creationId="{834613BF-93FD-766A-7BE0-19521F0DA664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6" creationId="{AD0B765E-9E44-191D-5C90-B408D6FE4CA6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7" creationId="{083A846A-3A1A-EDCC-99A1-902CAB36AE41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8" creationId="{6043BD15-196E-F3E3-5DD4-6DEC82292BD0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9" creationId="{06D0BC8C-151A-C029-AC27-A095C3D4CD62}"/>
          </ac:spMkLst>
        </pc:spChg>
        <pc:spChg chg="add del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0" creationId="{D88C3EAF-3AD7-5675-ACCF-CA5C3D6436DE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1" creationId="{83921434-FB5F-FCDE-EEDB-6356EAE236B4}"/>
          </ac:spMkLst>
        </pc:spChg>
      </pc:sldChg>
      <pc:sldChg chg="addSp delSp modSp new del mod ord modClrScheme chgLayout">
        <pc:chgData name="Bevan Venter" userId="6b393e547fd85dc0" providerId="LiveId" clId="{72E43750-10FB-A640-BB8C-97FCACA06769}" dt="2025-05-24T00:21:16.197" v="1347" actId="2696"/>
        <pc:sldMkLst>
          <pc:docMk/>
          <pc:sldMk cId="3353608294" sldId="284"/>
        </pc:sldMkLst>
        <pc:spChg chg="add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2" creationId="{16AC42C4-4933-0515-AFF9-BB0D15DCC85B}"/>
          </ac:spMkLst>
        </pc:spChg>
        <pc:spChg chg="add del mod ord">
          <ac:chgData name="Bevan Venter" userId="6b393e547fd85dc0" providerId="LiveId" clId="{72E43750-10FB-A640-BB8C-97FCACA06769}" dt="2025-05-23T22:22:47.679" v="329" actId="700"/>
          <ac:spMkLst>
            <pc:docMk/>
            <pc:sldMk cId="3353608294" sldId="284"/>
            <ac:spMk id="3" creationId="{35619F1F-1976-1992-955F-5F4E6506498E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4" creationId="{83856819-9699-7AA2-C7F1-72C7186D3635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5" creationId="{46ACE8C3-30F2-055C-0B24-716FB0824ADD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6" creationId="{331683D2-09BA-5134-7C64-303D4A2BFD3F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7" creationId="{6847525F-952A-DFCF-3057-8C8DA53982B3}"/>
          </ac:spMkLst>
        </pc:spChg>
        <pc:spChg chg="add del mod ord">
          <ac:chgData name="Bevan Venter" userId="6b393e547fd85dc0" providerId="LiveId" clId="{72E43750-10FB-A640-BB8C-97FCACA06769}" dt="2025-05-23T22:42:56.236" v="391" actId="478"/>
          <ac:spMkLst>
            <pc:docMk/>
            <pc:sldMk cId="3353608294" sldId="284"/>
            <ac:spMk id="8" creationId="{7E51B6C8-9B32-3E93-8ADA-DFF44B1B1CC5}"/>
          </ac:spMkLst>
        </pc:spChg>
        <pc:spChg chg="add del mod ord">
          <ac:chgData name="Bevan Venter" userId="6b393e547fd85dc0" providerId="LiveId" clId="{72E43750-10FB-A640-BB8C-97FCACA06769}" dt="2025-05-23T22:43:04.920" v="395" actId="14100"/>
          <ac:spMkLst>
            <pc:docMk/>
            <pc:sldMk cId="3353608294" sldId="284"/>
            <ac:spMk id="9" creationId="{5CB15191-AA57-9FE0-A700-C2FDCCCDAEB7}"/>
          </ac:spMkLst>
        </pc:spChg>
        <pc:spChg chg="add del mod ord">
          <ac:chgData name="Bevan Venter" userId="6b393e547fd85dc0" providerId="LiveId" clId="{72E43750-10FB-A640-BB8C-97FCACA06769}" dt="2025-05-23T22:43:12.453" v="398" actId="478"/>
          <ac:spMkLst>
            <pc:docMk/>
            <pc:sldMk cId="3353608294" sldId="284"/>
            <ac:spMk id="10" creationId="{00AB7512-E0E1-FBC2-94BC-5BA7AFF83E1A}"/>
          </ac:spMkLst>
        </pc:spChg>
        <pc:spChg chg="add del mod ord">
          <ac:chgData name="Bevan Venter" userId="6b393e547fd85dc0" providerId="LiveId" clId="{72E43750-10FB-A640-BB8C-97FCACA06769}" dt="2025-05-23T22:43:16.868" v="399" actId="14100"/>
          <ac:spMkLst>
            <pc:docMk/>
            <pc:sldMk cId="3353608294" sldId="284"/>
            <ac:spMk id="11" creationId="{D5B14D74-45DA-40CA-7DC3-2E086F2B3397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2" creationId="{4B02AF3D-937F-10CB-7789-9F9B85236FDF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3" creationId="{A6C494FB-DBE9-FA31-3F21-6C2D5A98F7A0}"/>
          </ac:spMkLst>
        </pc:spChg>
        <pc:picChg chg="add mod">
          <ac:chgData name="Bevan Venter" userId="6b393e547fd85dc0" providerId="LiveId" clId="{72E43750-10FB-A640-BB8C-97FCACA06769}" dt="2025-05-23T22:37:58.806" v="382" actId="931"/>
          <ac:picMkLst>
            <pc:docMk/>
            <pc:sldMk cId="3353608294" sldId="284"/>
            <ac:picMk id="15" creationId="{D36E3240-DC26-8722-DBAF-05BCFAC47069}"/>
          </ac:picMkLst>
        </pc:picChg>
        <pc:picChg chg="add mod">
          <ac:chgData name="Bevan Venter" userId="6b393e547fd85dc0" providerId="LiveId" clId="{72E43750-10FB-A640-BB8C-97FCACA06769}" dt="2025-05-23T22:43:20.879" v="400" actId="14100"/>
          <ac:picMkLst>
            <pc:docMk/>
            <pc:sldMk cId="3353608294" sldId="284"/>
            <ac:picMk id="17" creationId="{E8ED470F-F3A3-F2AD-DF18-332911493727}"/>
          </ac:picMkLst>
        </pc:picChg>
        <pc:picChg chg="add mod">
          <ac:chgData name="Bevan Venter" userId="6b393e547fd85dc0" providerId="LiveId" clId="{72E43750-10FB-A640-BB8C-97FCACA06769}" dt="2025-05-23T22:43:50.128" v="410" actId="14100"/>
          <ac:picMkLst>
            <pc:docMk/>
            <pc:sldMk cId="3353608294" sldId="284"/>
            <ac:picMk id="19" creationId="{EE88802E-E4A4-4DB8-19E0-90B76BA00ADC}"/>
          </ac:picMkLst>
        </pc:picChg>
      </pc:sldChg>
      <pc:sldChg chg="addSp delSp modSp new mod setBg modClrScheme addAnim delAnim chgLayout modNotesTx">
        <pc:chgData name="Bevan Venter" userId="6b393e547fd85dc0" providerId="LiveId" clId="{72E43750-10FB-A640-BB8C-97FCACA06769}" dt="2025-05-24T00:30:10.543" v="1356" actId="20577"/>
        <pc:sldMkLst>
          <pc:docMk/>
          <pc:sldMk cId="2434285031" sldId="285"/>
        </pc:sldMkLst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2" creationId="{4985E692-48C1-2246-B6F7-C0EBA3CEA816}"/>
          </ac:spMkLst>
        </pc:spChg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3" creationId="{8B25D145-A083-8444-3C38-1FD06C8B8C2F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4" creationId="{A760EF8C-A385-B0AD-365B-9FCC03183695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5" creationId="{C61E3984-2FF9-59D4-FF1E-A045FF145F48}"/>
          </ac:spMkLst>
        </pc:spChg>
        <pc:spChg chg="add del mod ord">
          <ac:chgData name="Bevan Venter" userId="6b393e547fd85dc0" providerId="LiveId" clId="{72E43750-10FB-A640-BB8C-97FCACA06769}" dt="2025-05-23T21:54:57.729" v="270" actId="931"/>
          <ac:spMkLst>
            <pc:docMk/>
            <pc:sldMk cId="2434285031" sldId="285"/>
            <ac:spMk id="6" creationId="{5223A4E9-1DDA-9464-3CAA-DAA31A9798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0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1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2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3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4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5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6" creationId="{32B3ACB3-D689-442E-8A40-8680B0FEB8A2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7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9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21" creationId="{32B3ACB3-D689-442E-8A40-8680B0FEB8A2}"/>
          </ac:spMkLst>
        </pc:spChg>
        <pc:picChg chg="add mod">
          <ac:chgData name="Bevan Venter" userId="6b393e547fd85dc0" providerId="LiveId" clId="{72E43750-10FB-A640-BB8C-97FCACA06769}" dt="2025-05-23T23:55:48.663" v="1056" actId="26606"/>
          <ac:picMkLst>
            <pc:docMk/>
            <pc:sldMk cId="2434285031" sldId="285"/>
            <ac:picMk id="8" creationId="{FADE07DC-C1B6-6CCC-19C6-AFC2B33754A0}"/>
          </ac:picMkLst>
        </pc:picChg>
      </pc:sldChg>
      <pc:sldChg chg="addSp modSp new del mod modClrScheme chgLayout">
        <pc:chgData name="Bevan Venter" userId="6b393e547fd85dc0" providerId="LiveId" clId="{72E43750-10FB-A640-BB8C-97FCACA06769}" dt="2025-05-23T23:52:25.489" v="1040" actId="2696"/>
        <pc:sldMkLst>
          <pc:docMk/>
          <pc:sldMk cId="1890648398" sldId="286"/>
        </pc:sldMkLst>
        <pc:spChg chg="add mod">
          <ac:chgData name="Bevan Venter" userId="6b393e547fd85dc0" providerId="LiveId" clId="{72E43750-10FB-A640-BB8C-97FCACA06769}" dt="2025-05-23T21:29:54.718" v="87"/>
          <ac:spMkLst>
            <pc:docMk/>
            <pc:sldMk cId="1890648398" sldId="286"/>
            <ac:spMk id="2" creationId="{675C35A2-1545-8AB7-432D-781004B70A93}"/>
          </ac:spMkLst>
        </pc:spChg>
        <pc:spChg chg="add mod">
          <ac:chgData name="Bevan Venter" userId="6b393e547fd85dc0" providerId="LiveId" clId="{72E43750-10FB-A640-BB8C-97FCACA06769}" dt="2025-05-23T21:29:53.568" v="86" actId="700"/>
          <ac:spMkLst>
            <pc:docMk/>
            <pc:sldMk cId="1890648398" sldId="286"/>
            <ac:spMk id="3" creationId="{299AD4E0-8FD0-AB4F-3409-EA6A3A19E0C8}"/>
          </ac:spMkLst>
        </pc:spChg>
      </pc:sldChg>
      <pc:sldChg chg="addSp delSp modSp new mod setBg modClrScheme chgLayout">
        <pc:chgData name="Bevan Venter" userId="6b393e547fd85dc0" providerId="LiveId" clId="{72E43750-10FB-A640-BB8C-97FCACA06769}" dt="2025-05-24T01:02:07.144" v="1579" actId="26606"/>
        <pc:sldMkLst>
          <pc:docMk/>
          <pc:sldMk cId="2813116597" sldId="287"/>
        </pc:sldMkLst>
        <pc:spChg chg="add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2" creationId="{F0519CE3-3E01-EB78-A5AA-98A074254557}"/>
          </ac:spMkLst>
        </pc:spChg>
        <pc:spChg chg="add del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3" creationId="{E3D5A54B-C5E7-A171-D070-7C5856DEE64F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1" creationId="{F68B3F68-107C-434F-AA38-110D5EA91B85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3" creationId="{AAD0DBB9-1A4B-4391-81D4-CB19F9AB918A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5" creationId="{063BBA22-50EA-4C4D-BE05-F1CE4E63AA56}"/>
          </ac:spMkLst>
        </pc:sp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4" creationId="{9E1607A3-965F-3843-D643-B881F5DCBC3D}"/>
          </ac:graphicFrameMkLst>
        </pc:graphicFrame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5" creationId="{C4948F14-7FB6-DC52-9A93-9F5311DACB0E}"/>
          </ac:graphicFrameMkLst>
        </pc:graphicFrameChg>
        <pc:graphicFrameChg chg="add">
          <ac:chgData name="Bevan Venter" userId="6b393e547fd85dc0" providerId="LiveId" clId="{72E43750-10FB-A640-BB8C-97FCACA06769}" dt="2025-05-24T01:02:07.144" v="1579" actId="26606"/>
          <ac:graphicFrameMkLst>
            <pc:docMk/>
            <pc:sldMk cId="2813116597" sldId="287"/>
            <ac:graphicFrameMk id="6" creationId="{ED5DD133-449B-19B2-CD6D-B964AFF6ABCE}"/>
          </ac:graphicFrameMkLst>
        </pc:graphicFrameChg>
      </pc:sldChg>
      <pc:sldChg chg="new del ord">
        <pc:chgData name="Bevan Venter" userId="6b393e547fd85dc0" providerId="LiveId" clId="{72E43750-10FB-A640-BB8C-97FCACA06769}" dt="2025-05-24T00:53:06.327" v="1549" actId="2696"/>
        <pc:sldMkLst>
          <pc:docMk/>
          <pc:sldMk cId="3228094232" sldId="288"/>
        </pc:sldMkLst>
      </pc:sldChg>
      <pc:sldChg chg="addSp delSp modSp new mod setBg">
        <pc:chgData name="Bevan Venter" userId="6b393e547fd85dc0" providerId="LiveId" clId="{72E43750-10FB-A640-BB8C-97FCACA06769}" dt="2025-05-23T23:04:07.206" v="509" actId="26606"/>
        <pc:sldMkLst>
          <pc:docMk/>
          <pc:sldMk cId="1504196939" sldId="289"/>
        </pc:sldMkLst>
        <pc:spChg chg="mod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" creationId="{63E325A0-CB1B-5175-C2BF-3D920C9708D8}"/>
          </ac:spMkLst>
        </pc:spChg>
        <pc:spChg chg="add del mod">
          <ac:chgData name="Bevan Venter" userId="6b393e547fd85dc0" providerId="LiveId" clId="{72E43750-10FB-A640-BB8C-97FCACA06769}" dt="2025-05-23T21:38:22.859" v="149" actId="26606"/>
          <ac:spMkLst>
            <pc:docMk/>
            <pc:sldMk cId="1504196939" sldId="289"/>
            <ac:spMk id="3" creationId="{93906054-B2E8-ED9D-B2FD-EB2C5D5C73C5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6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7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1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7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9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1" creationId="{45D37F4E-DDB4-456B-97E0-9937730A039F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2" creationId="{B2DD41CD-8F47-4F56-AD12-4E2FF7696987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3" creationId="{3783CA14-24A1-485C-8B30-D6A5D87987A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4" creationId="{F3060C83-F051-4F0E-ABAD-AA0DFC48B218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6" creationId="{83C98ABE-055B-441F-B07E-44F97F083C3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7" creationId="{FF9F2414-84E8-453E-B1F3-389FDE8192D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8" creationId="{29FDB030-9B49-4CED-8CCD-4D99382388AC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9" creationId="{3ECA69A1-7536-43AC-85EF-C7106179F5ED}"/>
          </ac:spMkLst>
        </pc:spChg>
        <pc:graphicFrameChg chg="add del">
          <ac:chgData name="Bevan Venter" userId="6b393e547fd85dc0" providerId="LiveId" clId="{72E43750-10FB-A640-BB8C-97FCACA06769}" dt="2025-05-23T21:34:56.582" v="106" actId="26606"/>
          <ac:graphicFrameMkLst>
            <pc:docMk/>
            <pc:sldMk cId="1504196939" sldId="289"/>
            <ac:graphicFrameMk id="5" creationId="{2C9539AC-098A-4F52-4D9A-0FA33766487E}"/>
          </ac:graphicFrameMkLst>
        </pc:graphicFrameChg>
        <pc:graphicFrameChg chg="add mod modGraphic">
          <ac:chgData name="Bevan Venter" userId="6b393e547fd85dc0" providerId="LiveId" clId="{72E43750-10FB-A640-BB8C-97FCACA06769}" dt="2025-05-23T23:03:58.835" v="507" actId="26606"/>
          <ac:graphicFrameMkLst>
            <pc:docMk/>
            <pc:sldMk cId="1504196939" sldId="289"/>
            <ac:graphicFrameMk id="12" creationId="{EB83C883-0AFA-CBD7-38BD-864B98C1F4C2}"/>
          </ac:graphicFrameMkLst>
        </pc:graphicFrameChg>
      </pc:sldChg>
      <pc:sldChg chg="new del">
        <pc:chgData name="Bevan Venter" userId="6b393e547fd85dc0" providerId="LiveId" clId="{72E43750-10FB-A640-BB8C-97FCACA06769}" dt="2025-05-23T23:05:47.916" v="518" actId="2696"/>
        <pc:sldMkLst>
          <pc:docMk/>
          <pc:sldMk cId="921451358" sldId="290"/>
        </pc:sldMkLst>
      </pc:sldChg>
      <pc:sldChg chg="modSp new del mod ord">
        <pc:chgData name="Bevan Venter" userId="6b393e547fd85dc0" providerId="LiveId" clId="{72E43750-10FB-A640-BB8C-97FCACA06769}" dt="2025-05-23T21:58:30.120" v="287" actId="2696"/>
        <pc:sldMkLst>
          <pc:docMk/>
          <pc:sldMk cId="47935577" sldId="291"/>
        </pc:sldMkLst>
        <pc:spChg chg="mod">
          <ac:chgData name="Bevan Venter" userId="6b393e547fd85dc0" providerId="LiveId" clId="{72E43750-10FB-A640-BB8C-97FCACA06769}" dt="2025-05-23T21:58:16.536" v="284" actId="20577"/>
          <ac:spMkLst>
            <pc:docMk/>
            <pc:sldMk cId="47935577" sldId="291"/>
            <ac:spMk id="2" creationId="{CA5420F1-4B97-1A35-2C6C-3FB798B2C706}"/>
          </ac:spMkLst>
        </pc:spChg>
      </pc:sldChg>
      <pc:sldChg chg="new del">
        <pc:chgData name="Bevan Venter" userId="6b393e547fd85dc0" providerId="LiveId" clId="{72E43750-10FB-A640-BB8C-97FCACA06769}" dt="2025-05-23T21:58:34.079" v="288" actId="2696"/>
        <pc:sldMkLst>
          <pc:docMk/>
          <pc:sldMk cId="287387455" sldId="292"/>
        </pc:sldMkLst>
      </pc:sldChg>
      <pc:sldChg chg="addSp delSp modSp new mod setBg modNotesTx">
        <pc:chgData name="Bevan Venter" userId="6b393e547fd85dc0" providerId="LiveId" clId="{72E43750-10FB-A640-BB8C-97FCACA06769}" dt="2025-05-23T23:18:56.699" v="775" actId="20577"/>
        <pc:sldMkLst>
          <pc:docMk/>
          <pc:sldMk cId="3823094027" sldId="293"/>
        </pc:sldMkLst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2" creationId="{4F6A9E90-AFE2-CC00-C746-77CD378A7CD5}"/>
          </ac:spMkLst>
        </pc:spChg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3" creationId="{4AD1C41C-EB28-02C2-9D8A-DB025D034741}"/>
          </ac:spMkLst>
        </pc:spChg>
        <pc:spChg chg="del">
          <ac:chgData name="Bevan Venter" userId="6b393e547fd85dc0" providerId="LiveId" clId="{72E43750-10FB-A640-BB8C-97FCACA06769}" dt="2025-05-23T21:58:54.993" v="291" actId="931"/>
          <ac:spMkLst>
            <pc:docMk/>
            <pc:sldMk cId="3823094027" sldId="293"/>
            <ac:spMk id="4" creationId="{D0F731A7-AC79-8ED3-38CB-33EA60A18FCA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1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9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21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3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7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1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2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7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9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0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1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2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4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5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6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9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1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2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7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9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5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69" creationId="{117AB3D3-3C9C-4DED-809A-78734805B895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0" creationId="{3A9A4357-BD1D-4622-A4FE-766E6AB8DE84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1" creationId="{E659831F-0D9A-4C63-9EBB-8435B85A440F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2" creationId="{E6995CE5-F890-4ABA-82A2-26507CE8D2A3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4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6" creationId="{4300840D-0A0B-4512-BACA-B439D5B9C57C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7" creationId="{D2B78728-A580-49A7-84F9-6EF6F583ADE0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8" creationId="{38FAA1A1-D861-433F-88FA-1E9D6FD31D11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9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3:04:34.435" v="513" actId="26606"/>
          <ac:picMkLst>
            <pc:docMk/>
            <pc:sldMk cId="3823094027" sldId="293"/>
            <ac:picMk id="6" creationId="{AF482242-55CA-F034-97BD-2529CF0491B4}"/>
          </ac:picMkLst>
        </pc:picChg>
      </pc:sldChg>
      <pc:sldChg chg="new del">
        <pc:chgData name="Bevan Venter" userId="6b393e547fd85dc0" providerId="LiveId" clId="{72E43750-10FB-A640-BB8C-97FCACA06769}" dt="2025-05-23T22:05:30.507" v="297" actId="2696"/>
        <pc:sldMkLst>
          <pc:docMk/>
          <pc:sldMk cId="1850111286" sldId="294"/>
        </pc:sldMkLst>
      </pc:sldChg>
      <pc:sldChg chg="addSp delSp modSp new mod setBg">
        <pc:chgData name="Bevan Venter" userId="6b393e547fd85dc0" providerId="LiveId" clId="{72E43750-10FB-A640-BB8C-97FCACA06769}" dt="2025-05-24T00:53:48.997" v="1553" actId="26606"/>
        <pc:sldMkLst>
          <pc:docMk/>
          <pc:sldMk cId="3320351538" sldId="294"/>
        </pc:sldMkLst>
        <pc:spChg chg="mod or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2" creationId="{104579E6-AEAC-DF1B-E750-8C6DE1D7DDFA}"/>
          </ac:spMkLst>
        </pc:spChg>
        <pc:spChg chg="del">
          <ac:chgData name="Bevan Venter" userId="6b393e547fd85dc0" providerId="LiveId" clId="{72E43750-10FB-A640-BB8C-97FCACA06769}" dt="2025-05-23T22:20:03.251" v="324" actId="931"/>
          <ac:spMkLst>
            <pc:docMk/>
            <pc:sldMk cId="3320351538" sldId="294"/>
            <ac:spMk id="3" creationId="{5F9BE6DD-60F2-81B6-7D6D-5894060DF4FB}"/>
          </ac:spMkLst>
        </pc:spChg>
        <pc:spChg chg="add del mod">
          <ac:chgData name="Bevan Venter" userId="6b393e547fd85dc0" providerId="LiveId" clId="{72E43750-10FB-A640-BB8C-97FCACA06769}" dt="2025-05-23T22:18:33.235" v="323"/>
          <ac:spMkLst>
            <pc:docMk/>
            <pc:sldMk cId="3320351538" sldId="294"/>
            <ac:spMk id="4" creationId="{CA6E143F-2627-4A1D-EBE3-1C0B4844D965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1" creationId="{9203DE33-2CD4-4CA8-9AF3-37C3B65133B0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3" creationId="{0AF57B88-1D4C-41FA-A761-EC1DD10C35CB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5" creationId="{D2548F45-5164-4ABB-8212-7F293FDED8D4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7" creationId="{5E81CCFB-7BEF-4186-86FB-D09450B4D02D}"/>
          </ac:spMkLst>
        </pc:spChg>
        <pc:picChg chg="add mod">
          <ac:chgData name="Bevan Venter" userId="6b393e547fd85dc0" providerId="LiveId" clId="{72E43750-10FB-A640-BB8C-97FCACA06769}" dt="2025-05-24T00:53:48.997" v="1553" actId="26606"/>
          <ac:picMkLst>
            <pc:docMk/>
            <pc:sldMk cId="3320351538" sldId="294"/>
            <ac:picMk id="6" creationId="{F0B6BB2A-F98A-6B2E-5A81-AA11091BD772}"/>
          </ac:picMkLst>
        </pc:picChg>
      </pc:sldChg>
      <pc:sldChg chg="addSp delSp modSp new del mod">
        <pc:chgData name="Bevan Venter" userId="6b393e547fd85dc0" providerId="LiveId" clId="{72E43750-10FB-A640-BB8C-97FCACA06769}" dt="2025-05-23T22:55:32.090" v="443" actId="2696"/>
        <pc:sldMkLst>
          <pc:docMk/>
          <pc:sldMk cId="50827704" sldId="295"/>
        </pc:sldMkLst>
        <pc:spChg chg="del">
          <ac:chgData name="Bevan Venter" userId="6b393e547fd85dc0" providerId="LiveId" clId="{72E43750-10FB-A640-BB8C-97FCACA06769}" dt="2025-05-23T22:55:20.739" v="441" actId="931"/>
          <ac:spMkLst>
            <pc:docMk/>
            <pc:sldMk cId="50827704" sldId="295"/>
            <ac:spMk id="3" creationId="{9A00EAAC-A1CC-763C-820E-5C17E1A240DE}"/>
          </ac:spMkLst>
        </pc:spChg>
        <pc:picChg chg="add mod">
          <ac:chgData name="Bevan Venter" userId="6b393e547fd85dc0" providerId="LiveId" clId="{72E43750-10FB-A640-BB8C-97FCACA06769}" dt="2025-05-23T22:55:23.699" v="442" actId="27614"/>
          <ac:picMkLst>
            <pc:docMk/>
            <pc:sldMk cId="50827704" sldId="295"/>
            <ac:picMk id="5" creationId="{EE03C07A-4B2A-064A-FB0D-2BD8420D9680}"/>
          </ac:picMkLst>
        </pc:picChg>
      </pc:sldChg>
      <pc:sldChg chg="addSp delSp modSp new mod setBg modClrScheme chgLayout">
        <pc:chgData name="Bevan Venter" userId="6b393e547fd85dc0" providerId="LiveId" clId="{72E43750-10FB-A640-BB8C-97FCACA06769}" dt="2025-05-24T00:53:40.303" v="1552" actId="26606"/>
        <pc:sldMkLst>
          <pc:docMk/>
          <pc:sldMk cId="2478612484" sldId="295"/>
        </pc:sldMkLst>
        <pc:spChg chg="add del mo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2" creationId="{47BA5543-3433-4B79-95D4-21065D15C0DC}"/>
          </ac:spMkLst>
        </pc:spChg>
        <pc:spChg chg="add del mod">
          <ac:chgData name="Bevan Venter" userId="6b393e547fd85dc0" providerId="LiveId" clId="{72E43750-10FB-A640-BB8C-97FCACA06769}" dt="2025-05-23T23:48:33.216" v="1008" actId="931"/>
          <ac:spMkLst>
            <pc:docMk/>
            <pc:sldMk cId="2478612484" sldId="295"/>
            <ac:spMk id="3" creationId="{4E59E74D-9920-B18E-C461-C17DB94CFBEB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6" creationId="{A8D57A06-A426-446D-B02C-A2DC6B62E45E}"/>
          </ac:spMkLst>
        </pc:spChg>
        <pc:picChg chg="add mod">
          <ac:chgData name="Bevan Venter" userId="6b393e547fd85dc0" providerId="LiveId" clId="{72E43750-10FB-A640-BB8C-97FCACA06769}" dt="2025-05-24T00:53:40.303" v="1552" actId="26606"/>
          <ac:picMkLst>
            <pc:docMk/>
            <pc:sldMk cId="2478612484" sldId="295"/>
            <ac:picMk id="5" creationId="{083CCDBD-9111-75FC-523E-57BAE55D9478}"/>
          </ac:picMkLst>
        </pc:picChg>
      </pc:sldChg>
      <pc:sldChg chg="addSp delSp modSp new del mod">
        <pc:chgData name="Bevan Venter" userId="6b393e547fd85dc0" providerId="LiveId" clId="{72E43750-10FB-A640-BB8C-97FCACA06769}" dt="2025-05-23T22:55:08.480" v="439" actId="2696"/>
        <pc:sldMkLst>
          <pc:docMk/>
          <pc:sldMk cId="2905395487" sldId="295"/>
        </pc:sldMkLst>
        <pc:spChg chg="mod">
          <ac:chgData name="Bevan Venter" userId="6b393e547fd85dc0" providerId="LiveId" clId="{72E43750-10FB-A640-BB8C-97FCACA06769}" dt="2025-05-23T22:55:03.403" v="438" actId="20577"/>
          <ac:spMkLst>
            <pc:docMk/>
            <pc:sldMk cId="2905395487" sldId="295"/>
            <ac:spMk id="2" creationId="{0F6D79C9-DF2A-9DF4-694D-7A5DA64ABA53}"/>
          </ac:spMkLst>
        </pc:spChg>
        <pc:spChg chg="add del">
          <ac:chgData name="Bevan Venter" userId="6b393e547fd85dc0" providerId="LiveId" clId="{72E43750-10FB-A640-BB8C-97FCACA06769}" dt="2025-05-23T22:55:00.049" v="437" actId="931"/>
          <ac:spMkLst>
            <pc:docMk/>
            <pc:sldMk cId="2905395487" sldId="295"/>
            <ac:spMk id="4" creationId="{0CECEF5A-E30D-4F1B-B1CA-D784275E938E}"/>
          </ac:spMkLst>
        </pc:spChg>
        <pc:picChg chg="add mod">
          <ac:chgData name="Bevan Venter" userId="6b393e547fd85dc0" providerId="LiveId" clId="{72E43750-10FB-A640-BB8C-97FCACA06769}" dt="2025-05-23T22:55:00.049" v="437" actId="931"/>
          <ac:picMkLst>
            <pc:docMk/>
            <pc:sldMk cId="2905395487" sldId="295"/>
            <ac:picMk id="6" creationId="{F56476EA-6FE2-17D1-AB8F-E8ED6C24350A}"/>
          </ac:picMkLst>
        </pc:picChg>
      </pc:sldChg>
      <pc:sldChg chg="addSp delSp modSp new mod ord modNotesTx">
        <pc:chgData name="Bevan Venter" userId="6b393e547fd85dc0" providerId="LiveId" clId="{72E43750-10FB-A640-BB8C-97FCACA06769}" dt="2025-05-24T00:53:23.386" v="1550" actId="12"/>
        <pc:sldMkLst>
          <pc:docMk/>
          <pc:sldMk cId="3726865635" sldId="296"/>
        </pc:sldMkLst>
        <pc:spChg chg="mod">
          <ac:chgData name="Bevan Venter" userId="6b393e547fd85dc0" providerId="LiveId" clId="{72E43750-10FB-A640-BB8C-97FCACA06769}" dt="2025-05-24T00:00:00.115" v="1072" actId="20577"/>
          <ac:spMkLst>
            <pc:docMk/>
            <pc:sldMk cId="3726865635" sldId="296"/>
            <ac:spMk id="2" creationId="{EFB3F3ED-7A68-7DE3-ADFC-176474E8F641}"/>
          </ac:spMkLst>
        </pc:spChg>
        <pc:spChg chg="mod">
          <ac:chgData name="Bevan Venter" userId="6b393e547fd85dc0" providerId="LiveId" clId="{72E43750-10FB-A640-BB8C-97FCACA06769}" dt="2025-05-23T23:59:39.800" v="1068" actId="113"/>
          <ac:spMkLst>
            <pc:docMk/>
            <pc:sldMk cId="3726865635" sldId="296"/>
            <ac:spMk id="3" creationId="{444D4807-05F2-4754-AFA5-0C60713461C9}"/>
          </ac:spMkLst>
        </pc:spChg>
        <pc:spChg chg="add del">
          <ac:chgData name="Bevan Venter" userId="6b393e547fd85dc0" providerId="LiveId" clId="{72E43750-10FB-A640-BB8C-97FCACA06769}" dt="2025-05-24T00:15:51.747" v="1269" actId="931"/>
          <ac:spMkLst>
            <pc:docMk/>
            <pc:sldMk cId="3726865635" sldId="296"/>
            <ac:spMk id="4" creationId="{3F1C4952-5BC3-65B9-7F39-283F53146173}"/>
          </ac:spMkLst>
        </pc:spChg>
        <pc:spChg chg="mod">
          <ac:chgData name="Bevan Venter" userId="6b393e547fd85dc0" providerId="LiveId" clId="{72E43750-10FB-A640-BB8C-97FCACA06769}" dt="2025-05-23T23:59:54.596" v="1070" actId="113"/>
          <ac:spMkLst>
            <pc:docMk/>
            <pc:sldMk cId="3726865635" sldId="296"/>
            <ac:spMk id="5" creationId="{704063A8-0D20-BAB4-7A99-30E2CDF65418}"/>
          </ac:spMkLst>
        </pc:spChg>
        <pc:spChg chg="del mod">
          <ac:chgData name="Bevan Venter" userId="6b393e547fd85dc0" providerId="LiveId" clId="{72E43750-10FB-A640-BB8C-97FCACA06769}" dt="2025-05-24T00:15:56.564" v="1272" actId="931"/>
          <ac:spMkLst>
            <pc:docMk/>
            <pc:sldMk cId="3726865635" sldId="296"/>
            <ac:spMk id="6" creationId="{B957B2E5-96B5-BC69-FAF9-B5FD7C744FD5}"/>
          </ac:spMkLst>
        </pc:spChg>
        <pc:picChg chg="add mod">
          <ac:chgData name="Bevan Venter" userId="6b393e547fd85dc0" providerId="LiveId" clId="{72E43750-10FB-A640-BB8C-97FCACA06769}" dt="2025-05-24T00:06:33.678" v="1094" actId="931"/>
          <ac:picMkLst>
            <pc:docMk/>
            <pc:sldMk cId="3726865635" sldId="296"/>
            <ac:picMk id="8" creationId="{C4F315A0-A5BD-062A-2D5D-40A9A73D6906}"/>
          </ac:picMkLst>
        </pc:picChg>
        <pc:picChg chg="add mod">
          <ac:chgData name="Bevan Venter" userId="6b393e547fd85dc0" providerId="LiveId" clId="{72E43750-10FB-A640-BB8C-97FCACA06769}" dt="2025-05-24T00:15:56.564" v="1272" actId="931"/>
          <ac:picMkLst>
            <pc:docMk/>
            <pc:sldMk cId="3726865635" sldId="296"/>
            <ac:picMk id="10" creationId="{6E3D3102-1C0F-190E-F77D-CA681F45A9EE}"/>
          </ac:picMkLst>
        </pc:picChg>
        <pc:picChg chg="add mod">
          <ac:chgData name="Bevan Venter" userId="6b393e547fd85dc0" providerId="LiveId" clId="{72E43750-10FB-A640-BB8C-97FCACA06769}" dt="2025-05-24T00:15:58.523" v="1273" actId="27614"/>
          <ac:picMkLst>
            <pc:docMk/>
            <pc:sldMk cId="3726865635" sldId="296"/>
            <ac:picMk id="12" creationId="{EADCB1EB-869D-95A8-E43F-8058A0624A8F}"/>
          </ac:picMkLst>
        </pc:picChg>
      </pc:sldChg>
      <pc:sldChg chg="addSp delSp modSp new mod ord setBg modNotesTx">
        <pc:chgData name="Bevan Venter" userId="6b393e547fd85dc0" providerId="LiveId" clId="{72E43750-10FB-A640-BB8C-97FCACA06769}" dt="2025-05-24T00:33:01.133" v="1384" actId="20577"/>
        <pc:sldMkLst>
          <pc:docMk/>
          <pc:sldMk cId="4079771955" sldId="297"/>
        </pc:sldMkLst>
        <pc:spChg chg="mod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2" creationId="{6E1C57E6-A7A4-596D-B783-06C2FBD214CD}"/>
          </ac:spMkLst>
        </pc:spChg>
        <pc:spChg chg="add del mod">
          <ac:chgData name="Bevan Venter" userId="6b393e547fd85dc0" providerId="LiveId" clId="{72E43750-10FB-A640-BB8C-97FCACA06769}" dt="2025-05-24T00:18:21.130" v="1328" actId="26606"/>
          <ac:spMkLst>
            <pc:docMk/>
            <pc:sldMk cId="4079771955" sldId="297"/>
            <ac:spMk id="3" creationId="{F7A85E91-E221-4625-EABA-7FD2B2CE7C7A}"/>
          </ac:spMkLst>
        </pc:spChg>
        <pc:spChg chg="del">
          <ac:chgData name="Bevan Venter" userId="6b393e547fd85dc0" providerId="LiveId" clId="{72E43750-10FB-A640-BB8C-97FCACA06769}" dt="2025-05-24T00:09:14.788" v="1253" actId="931"/>
          <ac:spMkLst>
            <pc:docMk/>
            <pc:sldMk cId="4079771955" sldId="297"/>
            <ac:spMk id="4" creationId="{0BC919BA-8CE0-866A-6265-492DB5E9C85A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1" creationId="{5AA03EDC-7067-4DFF-B672-541D016AAAB8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3" creationId="{0EBF3E39-B0BE-496A-8604-9007470FFA3A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5" creationId="{B8B8D07F-F13E-443E-BA68-2D26672D76B9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6" creationId="{12609869-9E80-471B-A487-A53288E0E791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7" creationId="{2813A4FA-24A5-41ED-A534-3807D1B2F344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8" creationId="{7004738A-9D34-43E8-97D2-CA0EED4F8BE0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9" creationId="{C3944F27-CA70-4E84-A51A-E6BF89558979}"/>
          </ac:spMkLst>
        </pc:spChg>
        <pc:graphicFrameChg chg="add del">
          <ac:chgData name="Bevan Venter" userId="6b393e547fd85dc0" providerId="LiveId" clId="{72E43750-10FB-A640-BB8C-97FCACA06769}" dt="2025-05-24T00:18:21.111" v="1327" actId="26606"/>
          <ac:graphicFrameMkLst>
            <pc:docMk/>
            <pc:sldMk cId="4079771955" sldId="297"/>
            <ac:graphicFrameMk id="8" creationId="{38DDB9B5-0B86-4083-66CB-4C6E65200760}"/>
          </ac:graphicFrameMkLst>
        </pc:graphicFrameChg>
        <pc:graphicFrameChg chg="add mod">
          <ac:chgData name="Bevan Venter" userId="6b393e547fd85dc0" providerId="LiveId" clId="{72E43750-10FB-A640-BB8C-97FCACA06769}" dt="2025-05-24T00:19:05.812" v="1344" actId="20577"/>
          <ac:graphicFrameMkLst>
            <pc:docMk/>
            <pc:sldMk cId="4079771955" sldId="297"/>
            <ac:graphicFrameMk id="10" creationId="{A2BA5D4C-2993-4749-1ABA-722DAB52641B}"/>
          </ac:graphicFrameMkLst>
        </pc:graphicFrameChg>
        <pc:picChg chg="add mod">
          <ac:chgData name="Bevan Venter" userId="6b393e547fd85dc0" providerId="LiveId" clId="{72E43750-10FB-A640-BB8C-97FCACA06769}" dt="2025-05-24T00:16:45.871" v="1287" actId="26606"/>
          <ac:picMkLst>
            <pc:docMk/>
            <pc:sldMk cId="4079771955" sldId="297"/>
            <ac:picMk id="6" creationId="{07C99E4F-8403-43A0-71A9-B4BAA4DDC690}"/>
          </ac:picMkLst>
        </pc:picChg>
      </pc:sldChg>
      <pc:sldChg chg="modSp new del mod">
        <pc:chgData name="Bevan Venter" userId="6b393e547fd85dc0" providerId="LiveId" clId="{72E43750-10FB-A640-BB8C-97FCACA06769}" dt="2025-05-24T00:53:28.015" v="1551" actId="2696"/>
        <pc:sldMkLst>
          <pc:docMk/>
          <pc:sldMk cId="386316909" sldId="298"/>
        </pc:sldMkLst>
        <pc:spChg chg="mod">
          <ac:chgData name="Bevan Venter" userId="6b393e547fd85dc0" providerId="LiveId" clId="{72E43750-10FB-A640-BB8C-97FCACA06769}" dt="2025-05-24T00:43:57.553" v="1431" actId="20577"/>
          <ac:spMkLst>
            <pc:docMk/>
            <pc:sldMk cId="386316909" sldId="298"/>
            <ac:spMk id="3" creationId="{4B616005-8D4C-A43B-1FCC-BA1D59D4C2D4}"/>
          </ac:spMkLst>
        </pc:spChg>
      </pc:sldChg>
      <pc:sldChg chg="modSp new del ord">
        <pc:chgData name="Bevan Venter" userId="6b393e547fd85dc0" providerId="LiveId" clId="{72E43750-10FB-A640-BB8C-97FCACA06769}" dt="2025-05-24T00:37:09.396" v="1395" actId="2696"/>
        <pc:sldMkLst>
          <pc:docMk/>
          <pc:sldMk cId="1066024211" sldId="299"/>
        </pc:sldMkLst>
        <pc:spChg chg="mod">
          <ac:chgData name="Bevan Venter" userId="6b393e547fd85dc0" providerId="LiveId" clId="{72E43750-10FB-A640-BB8C-97FCACA06769}" dt="2025-05-24T00:36:04.722" v="1388"/>
          <ac:spMkLst>
            <pc:docMk/>
            <pc:sldMk cId="1066024211" sldId="299"/>
            <ac:spMk id="2" creationId="{0B19303F-B9D1-59CB-D419-9B0305FCF89B}"/>
          </ac:spMkLst>
        </pc:spChg>
        <pc:spChg chg="mod">
          <ac:chgData name="Bevan Venter" userId="6b393e547fd85dc0" providerId="LiveId" clId="{72E43750-10FB-A640-BB8C-97FCACA06769}" dt="2025-05-24T00:36:11.352" v="1389"/>
          <ac:spMkLst>
            <pc:docMk/>
            <pc:sldMk cId="1066024211" sldId="299"/>
            <ac:spMk id="3" creationId="{44D671C4-13DF-AAF5-7D45-34276718C934}"/>
          </ac:spMkLst>
        </pc:spChg>
      </pc:sldChg>
      <pc:sldChg chg="addSp delSp modSp new mod ord setBg chgLayout modNotesTx">
        <pc:chgData name="Bevan Venter" userId="6b393e547fd85dc0" providerId="LiveId" clId="{72E43750-10FB-A640-BB8C-97FCACA06769}" dt="2025-05-24T00:54:39.005" v="1554" actId="26606"/>
        <pc:sldMkLst>
          <pc:docMk/>
          <pc:sldMk cId="1378688590" sldId="300"/>
        </pc:sldMkLst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2" creationId="{E8DF829E-7696-7CE6-9AC8-AB3983BD2104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3" creationId="{98B422F6-5550-4CDC-0E4A-89F926E3F5BB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4" creationId="{328B9F13-6FD4-B0A3-5053-94F20B47652B}"/>
          </ac:spMkLst>
        </pc:spChg>
        <pc:spChg chg="add mod or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5" creationId="{C2C81DBF-F905-5E8B-19AB-C873530428E0}"/>
          </ac:spMkLst>
        </pc:spChg>
        <pc:spChg chg="add mod or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6" creationId="{D11C7DD1-6BBC-6F3A-5830-CEA7DA9CF81F}"/>
          </ac:spMkLst>
        </pc:spChg>
        <pc:spChg chg="add del mod ord">
          <ac:chgData name="Bevan Venter" userId="6b393e547fd85dc0" providerId="LiveId" clId="{72E43750-10FB-A640-BB8C-97FCACA06769}" dt="2025-05-24T00:43:03.540" v="1429" actId="931"/>
          <ac:spMkLst>
            <pc:docMk/>
            <pc:sldMk cId="1378688590" sldId="300"/>
            <ac:spMk id="7" creationId="{B129F9BE-B64E-346C-5EA7-0A3AF89633D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4" creationId="{2E17E911-875F-4DE5-8699-99D9F1805A5D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6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8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0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2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4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4T00:54:39.005" v="1554" actId="26606"/>
          <ac:picMkLst>
            <pc:docMk/>
            <pc:sldMk cId="1378688590" sldId="300"/>
            <ac:picMk id="9" creationId="{C3479FA5-FC7D-F3EB-D060-68E95D1F0B53}"/>
          </ac:picMkLst>
        </pc:picChg>
      </pc:sldChg>
    </pc:docChg>
  </pc:docChgLst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E67A7-6C90-4DC3-AA33-8141342761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02F8167-551C-4C82-9E29-BB7648352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Why Integration Hurts?</a:t>
          </a:r>
        </a:p>
      </dgm:t>
    </dgm:pt>
    <dgm:pt modelId="{ADFAEFD8-FF22-4AB1-9D2B-215D2F088D3F}" type="parTrans" cxnId="{20302C7A-7F10-4E44-B260-4070E0A3984D}">
      <dgm:prSet/>
      <dgm:spPr/>
      <dgm:t>
        <a:bodyPr/>
        <a:lstStyle/>
        <a:p>
          <a:endParaRPr lang="en-US"/>
        </a:p>
      </dgm:t>
    </dgm:pt>
    <dgm:pt modelId="{53678E52-24D0-4932-89C0-32E8A7E29695}" type="sibTrans" cxnId="{20302C7A-7F10-4E44-B260-4070E0A3984D}">
      <dgm:prSet/>
      <dgm:spPr/>
      <dgm:t>
        <a:bodyPr/>
        <a:lstStyle/>
        <a:p>
          <a:endParaRPr lang="en-US"/>
        </a:p>
      </dgm:t>
    </dgm:pt>
    <dgm:pt modelId="{B8D5E8EB-B77D-44B6-B61E-429E1DE003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Model Context Protocol (MCP)?</a:t>
          </a:r>
        </a:p>
      </dgm:t>
    </dgm:pt>
    <dgm:pt modelId="{EC71B7F1-FF35-4B27-B721-6A6909B7E751}" type="parTrans" cxnId="{CD19FDB3-4204-4CE6-AA6A-340691D0F1A5}">
      <dgm:prSet/>
      <dgm:spPr/>
      <dgm:t>
        <a:bodyPr/>
        <a:lstStyle/>
        <a:p>
          <a:endParaRPr lang="en-US"/>
        </a:p>
      </dgm:t>
    </dgm:pt>
    <dgm:pt modelId="{77DC7CB8-C693-4971-9B5C-3835DA3C2D12}" type="sibTrans" cxnId="{CD19FDB3-4204-4CE6-AA6A-340691D0F1A5}">
      <dgm:prSet/>
      <dgm:spPr/>
      <dgm:t>
        <a:bodyPr/>
        <a:lstStyle/>
        <a:p>
          <a:endParaRPr lang="en-US"/>
        </a:p>
      </dgm:t>
    </dgm:pt>
    <dgm:pt modelId="{DA860070-A4BF-4F75-A29B-FA953EC73B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How can you use Model Context Protocol (MCP)?</a:t>
          </a:r>
        </a:p>
      </dgm:t>
    </dgm:pt>
    <dgm:pt modelId="{C7A04074-574D-4037-A99D-C31DE9B2D457}" type="parTrans" cxnId="{76F8C91F-2294-4547-A21A-3EE758827F81}">
      <dgm:prSet/>
      <dgm:spPr/>
      <dgm:t>
        <a:bodyPr/>
        <a:lstStyle/>
        <a:p>
          <a:endParaRPr lang="en-US"/>
        </a:p>
      </dgm:t>
    </dgm:pt>
    <dgm:pt modelId="{9CD7D1CD-2849-43D1-BB26-2C233C2E3A7E}" type="sibTrans" cxnId="{76F8C91F-2294-4547-A21A-3EE758827F81}">
      <dgm:prSet/>
      <dgm:spPr/>
      <dgm:t>
        <a:bodyPr/>
        <a:lstStyle/>
        <a:p>
          <a:endParaRPr lang="en-US"/>
        </a:p>
      </dgm:t>
    </dgm:pt>
    <dgm:pt modelId="{FB913F47-02D7-4621-B213-51035EAFCB27}" type="pres">
      <dgm:prSet presAssocID="{6A0E67A7-6C90-4DC3-AA33-81413427612A}" presName="root" presStyleCnt="0">
        <dgm:presLayoutVars>
          <dgm:dir/>
          <dgm:resizeHandles val="exact"/>
        </dgm:presLayoutVars>
      </dgm:prSet>
      <dgm:spPr/>
    </dgm:pt>
    <dgm:pt modelId="{CF2397E8-4410-49CA-81E2-D774928E2D27}" type="pres">
      <dgm:prSet presAssocID="{E02F8167-551C-4C82-9E29-BB7648352CB3}" presName="compNode" presStyleCnt="0"/>
      <dgm:spPr/>
    </dgm:pt>
    <dgm:pt modelId="{D7D37E95-C9F4-4CC4-A69B-0AF8AFDA56CE}" type="pres">
      <dgm:prSet presAssocID="{E02F8167-551C-4C82-9E29-BB7648352CB3}" presName="iconBgRect" presStyleLbl="bgShp" presStyleIdx="0" presStyleCnt="3"/>
      <dgm:spPr/>
    </dgm:pt>
    <dgm:pt modelId="{6918B7BE-2412-4E42-8676-534F2A8ED572}" type="pres">
      <dgm:prSet presAssocID="{E02F8167-551C-4C82-9E29-BB7648352C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Solid Fill"/>
        </a:ext>
      </dgm:extLst>
    </dgm:pt>
    <dgm:pt modelId="{98F7296E-D8A9-4D65-A6E3-C1D3F14AC523}" type="pres">
      <dgm:prSet presAssocID="{E02F8167-551C-4C82-9E29-BB7648352CB3}" presName="spaceRect" presStyleCnt="0"/>
      <dgm:spPr/>
    </dgm:pt>
    <dgm:pt modelId="{57340169-EC1E-446C-A453-E950C7DF61C9}" type="pres">
      <dgm:prSet presAssocID="{E02F8167-551C-4C82-9E29-BB7648352CB3}" presName="textRect" presStyleLbl="revTx" presStyleIdx="0" presStyleCnt="3">
        <dgm:presLayoutVars>
          <dgm:chMax val="1"/>
          <dgm:chPref val="1"/>
        </dgm:presLayoutVars>
      </dgm:prSet>
      <dgm:spPr/>
    </dgm:pt>
    <dgm:pt modelId="{4AAAC518-EC84-45D2-A3FC-ED858FDC2D11}" type="pres">
      <dgm:prSet presAssocID="{53678E52-24D0-4932-89C0-32E8A7E29695}" presName="sibTrans" presStyleCnt="0"/>
      <dgm:spPr/>
    </dgm:pt>
    <dgm:pt modelId="{C4D63403-A1C0-4E01-B1CB-736D9595FB9D}" type="pres">
      <dgm:prSet presAssocID="{B8D5E8EB-B77D-44B6-B61E-429E1DE00374}" presName="compNode" presStyleCnt="0"/>
      <dgm:spPr/>
    </dgm:pt>
    <dgm:pt modelId="{383955CF-18DF-43EF-ADB8-F87494A16F47}" type="pres">
      <dgm:prSet presAssocID="{B8D5E8EB-B77D-44B6-B61E-429E1DE00374}" presName="iconBgRect" presStyleLbl="bgShp" presStyleIdx="1" presStyleCnt="3"/>
      <dgm:spPr/>
    </dgm:pt>
    <dgm:pt modelId="{E182C5ED-03CC-4781-B221-652DFE6AC73C}" type="pres">
      <dgm:prSet presAssocID="{B8D5E8EB-B77D-44B6-B61E-429E1DE003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2D52A72-0BBB-43D4-92A2-E15527216801}" type="pres">
      <dgm:prSet presAssocID="{B8D5E8EB-B77D-44B6-B61E-429E1DE00374}" presName="spaceRect" presStyleCnt="0"/>
      <dgm:spPr/>
    </dgm:pt>
    <dgm:pt modelId="{72FBAB0E-F999-4284-B268-4AC17F80CA27}" type="pres">
      <dgm:prSet presAssocID="{B8D5E8EB-B77D-44B6-B61E-429E1DE00374}" presName="textRect" presStyleLbl="revTx" presStyleIdx="1" presStyleCnt="3">
        <dgm:presLayoutVars>
          <dgm:chMax val="1"/>
          <dgm:chPref val="1"/>
        </dgm:presLayoutVars>
      </dgm:prSet>
      <dgm:spPr/>
    </dgm:pt>
    <dgm:pt modelId="{1BE2621E-8307-46FB-B6AA-3E31D0755256}" type="pres">
      <dgm:prSet presAssocID="{77DC7CB8-C693-4971-9B5C-3835DA3C2D12}" presName="sibTrans" presStyleCnt="0"/>
      <dgm:spPr/>
    </dgm:pt>
    <dgm:pt modelId="{509F6BFC-0E5D-4E6F-B8E4-B7CE40A1C8C4}" type="pres">
      <dgm:prSet presAssocID="{DA860070-A4BF-4F75-A29B-FA953EC73B1F}" presName="compNode" presStyleCnt="0"/>
      <dgm:spPr/>
    </dgm:pt>
    <dgm:pt modelId="{C29C5237-99A6-4C55-B7F8-EA063486A25D}" type="pres">
      <dgm:prSet presAssocID="{DA860070-A4BF-4F75-A29B-FA953EC73B1F}" presName="iconBgRect" presStyleLbl="bgShp" presStyleIdx="2" presStyleCnt="3"/>
      <dgm:spPr/>
    </dgm:pt>
    <dgm:pt modelId="{0D303B3A-5599-4CA9-8126-62C1412BC34D}" type="pres">
      <dgm:prSet presAssocID="{DA860070-A4BF-4F75-A29B-FA953EC73B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53EB2AC-7DFF-4396-9558-3D90F38CEC72}" type="pres">
      <dgm:prSet presAssocID="{DA860070-A4BF-4F75-A29B-FA953EC73B1F}" presName="spaceRect" presStyleCnt="0"/>
      <dgm:spPr/>
    </dgm:pt>
    <dgm:pt modelId="{2E7ECDFC-8670-4867-A246-6D12CE723DDC}" type="pres">
      <dgm:prSet presAssocID="{DA860070-A4BF-4F75-A29B-FA953EC73B1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6F8C91F-2294-4547-A21A-3EE758827F81}" srcId="{6A0E67A7-6C90-4DC3-AA33-81413427612A}" destId="{DA860070-A4BF-4F75-A29B-FA953EC73B1F}" srcOrd="2" destOrd="0" parTransId="{C7A04074-574D-4037-A99D-C31DE9B2D457}" sibTransId="{9CD7D1CD-2849-43D1-BB26-2C233C2E3A7E}"/>
    <dgm:cxn modelId="{14A58D63-B751-49E3-972A-D24AC50446C8}" type="presOf" srcId="{6A0E67A7-6C90-4DC3-AA33-81413427612A}" destId="{FB913F47-02D7-4621-B213-51035EAFCB27}" srcOrd="0" destOrd="0" presId="urn:microsoft.com/office/officeart/2018/5/layout/IconCircleLabelList"/>
    <dgm:cxn modelId="{20302C7A-7F10-4E44-B260-4070E0A3984D}" srcId="{6A0E67A7-6C90-4DC3-AA33-81413427612A}" destId="{E02F8167-551C-4C82-9E29-BB7648352CB3}" srcOrd="0" destOrd="0" parTransId="{ADFAEFD8-FF22-4AB1-9D2B-215D2F088D3F}" sibTransId="{53678E52-24D0-4932-89C0-32E8A7E29695}"/>
    <dgm:cxn modelId="{FDF6DEB0-4883-4CF8-B362-076E4E946E3E}" type="presOf" srcId="{B8D5E8EB-B77D-44B6-B61E-429E1DE00374}" destId="{72FBAB0E-F999-4284-B268-4AC17F80CA27}" srcOrd="0" destOrd="0" presId="urn:microsoft.com/office/officeart/2018/5/layout/IconCircleLabelList"/>
    <dgm:cxn modelId="{CD19FDB3-4204-4CE6-AA6A-340691D0F1A5}" srcId="{6A0E67A7-6C90-4DC3-AA33-81413427612A}" destId="{B8D5E8EB-B77D-44B6-B61E-429E1DE00374}" srcOrd="1" destOrd="0" parTransId="{EC71B7F1-FF35-4B27-B721-6A6909B7E751}" sibTransId="{77DC7CB8-C693-4971-9B5C-3835DA3C2D12}"/>
    <dgm:cxn modelId="{1FFEDEB4-F01C-4D49-A605-6F97FC7BA89D}" type="presOf" srcId="{E02F8167-551C-4C82-9E29-BB7648352CB3}" destId="{57340169-EC1E-446C-A453-E950C7DF61C9}" srcOrd="0" destOrd="0" presId="urn:microsoft.com/office/officeart/2018/5/layout/IconCircleLabelList"/>
    <dgm:cxn modelId="{C23252CC-31A2-44EC-8C40-23F7B1822062}" type="presOf" srcId="{DA860070-A4BF-4F75-A29B-FA953EC73B1F}" destId="{2E7ECDFC-8670-4867-A246-6D12CE723DDC}" srcOrd="0" destOrd="0" presId="urn:microsoft.com/office/officeart/2018/5/layout/IconCircleLabelList"/>
    <dgm:cxn modelId="{57CA8DF4-2516-4022-9EEA-FB83DA806504}" type="presParOf" srcId="{FB913F47-02D7-4621-B213-51035EAFCB27}" destId="{CF2397E8-4410-49CA-81E2-D774928E2D27}" srcOrd="0" destOrd="0" presId="urn:microsoft.com/office/officeart/2018/5/layout/IconCircleLabelList"/>
    <dgm:cxn modelId="{B8B594CF-651C-41E7-BDF2-2C9C6D442AC2}" type="presParOf" srcId="{CF2397E8-4410-49CA-81E2-D774928E2D27}" destId="{D7D37E95-C9F4-4CC4-A69B-0AF8AFDA56CE}" srcOrd="0" destOrd="0" presId="urn:microsoft.com/office/officeart/2018/5/layout/IconCircleLabelList"/>
    <dgm:cxn modelId="{F6D8B1D2-195A-403A-9871-FD4D590080C5}" type="presParOf" srcId="{CF2397E8-4410-49CA-81E2-D774928E2D27}" destId="{6918B7BE-2412-4E42-8676-534F2A8ED572}" srcOrd="1" destOrd="0" presId="urn:microsoft.com/office/officeart/2018/5/layout/IconCircleLabelList"/>
    <dgm:cxn modelId="{714DACF3-DC1A-42EE-A4B1-34E48E11EB48}" type="presParOf" srcId="{CF2397E8-4410-49CA-81E2-D774928E2D27}" destId="{98F7296E-D8A9-4D65-A6E3-C1D3F14AC523}" srcOrd="2" destOrd="0" presId="urn:microsoft.com/office/officeart/2018/5/layout/IconCircleLabelList"/>
    <dgm:cxn modelId="{FAE188BD-F8E6-47F5-9402-EB62918B18B6}" type="presParOf" srcId="{CF2397E8-4410-49CA-81E2-D774928E2D27}" destId="{57340169-EC1E-446C-A453-E950C7DF61C9}" srcOrd="3" destOrd="0" presId="urn:microsoft.com/office/officeart/2018/5/layout/IconCircleLabelList"/>
    <dgm:cxn modelId="{CDA69A13-EC45-4BD9-A167-DCA3CF19BCDA}" type="presParOf" srcId="{FB913F47-02D7-4621-B213-51035EAFCB27}" destId="{4AAAC518-EC84-45D2-A3FC-ED858FDC2D11}" srcOrd="1" destOrd="0" presId="urn:microsoft.com/office/officeart/2018/5/layout/IconCircleLabelList"/>
    <dgm:cxn modelId="{049F3DFD-7FCB-45CD-9A0A-1DE41FE1292A}" type="presParOf" srcId="{FB913F47-02D7-4621-B213-51035EAFCB27}" destId="{C4D63403-A1C0-4E01-B1CB-736D9595FB9D}" srcOrd="2" destOrd="0" presId="urn:microsoft.com/office/officeart/2018/5/layout/IconCircleLabelList"/>
    <dgm:cxn modelId="{D42AEB6D-D74F-4D31-9DAB-A0898D5AB99C}" type="presParOf" srcId="{C4D63403-A1C0-4E01-B1CB-736D9595FB9D}" destId="{383955CF-18DF-43EF-ADB8-F87494A16F47}" srcOrd="0" destOrd="0" presId="urn:microsoft.com/office/officeart/2018/5/layout/IconCircleLabelList"/>
    <dgm:cxn modelId="{66132192-2366-477F-A324-E569015134CC}" type="presParOf" srcId="{C4D63403-A1C0-4E01-B1CB-736D9595FB9D}" destId="{E182C5ED-03CC-4781-B221-652DFE6AC73C}" srcOrd="1" destOrd="0" presId="urn:microsoft.com/office/officeart/2018/5/layout/IconCircleLabelList"/>
    <dgm:cxn modelId="{7922FC3B-CAB2-45D0-ABAE-AC3DBC950049}" type="presParOf" srcId="{C4D63403-A1C0-4E01-B1CB-736D9595FB9D}" destId="{02D52A72-0BBB-43D4-92A2-E15527216801}" srcOrd="2" destOrd="0" presId="urn:microsoft.com/office/officeart/2018/5/layout/IconCircleLabelList"/>
    <dgm:cxn modelId="{89825D8D-FFFC-488F-9557-55C376DFC1F3}" type="presParOf" srcId="{C4D63403-A1C0-4E01-B1CB-736D9595FB9D}" destId="{72FBAB0E-F999-4284-B268-4AC17F80CA27}" srcOrd="3" destOrd="0" presId="urn:microsoft.com/office/officeart/2018/5/layout/IconCircleLabelList"/>
    <dgm:cxn modelId="{F2AEBAF4-926A-4ACD-A322-637A3911169A}" type="presParOf" srcId="{FB913F47-02D7-4621-B213-51035EAFCB27}" destId="{1BE2621E-8307-46FB-B6AA-3E31D0755256}" srcOrd="3" destOrd="0" presId="urn:microsoft.com/office/officeart/2018/5/layout/IconCircleLabelList"/>
    <dgm:cxn modelId="{472A90E2-8A1F-4095-8230-8C25B4F2E0F2}" type="presParOf" srcId="{FB913F47-02D7-4621-B213-51035EAFCB27}" destId="{509F6BFC-0E5D-4E6F-B8E4-B7CE40A1C8C4}" srcOrd="4" destOrd="0" presId="urn:microsoft.com/office/officeart/2018/5/layout/IconCircleLabelList"/>
    <dgm:cxn modelId="{5B8DB5DB-41BF-4B2C-BB34-23797E6FC204}" type="presParOf" srcId="{509F6BFC-0E5D-4E6F-B8E4-B7CE40A1C8C4}" destId="{C29C5237-99A6-4C55-B7F8-EA063486A25D}" srcOrd="0" destOrd="0" presId="urn:microsoft.com/office/officeart/2018/5/layout/IconCircleLabelList"/>
    <dgm:cxn modelId="{688D0CDF-CA56-46DD-B5B0-BB123CFE665A}" type="presParOf" srcId="{509F6BFC-0E5D-4E6F-B8E4-B7CE40A1C8C4}" destId="{0D303B3A-5599-4CA9-8126-62C1412BC34D}" srcOrd="1" destOrd="0" presId="urn:microsoft.com/office/officeart/2018/5/layout/IconCircleLabelList"/>
    <dgm:cxn modelId="{EE81EA03-A9B4-49BB-898D-6CED774615C5}" type="presParOf" srcId="{509F6BFC-0E5D-4E6F-B8E4-B7CE40A1C8C4}" destId="{D53EB2AC-7DFF-4396-9558-3D90F38CEC72}" srcOrd="2" destOrd="0" presId="urn:microsoft.com/office/officeart/2018/5/layout/IconCircleLabelList"/>
    <dgm:cxn modelId="{93D77A86-E01B-4286-A38B-7C439FF0C4B4}" type="presParOf" srcId="{509F6BFC-0E5D-4E6F-B8E4-B7CE40A1C8C4}" destId="{2E7ECDFC-8670-4867-A246-6D12CE723D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15005-E8B8-4F21-AEAF-236C218579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FDC53-4DFC-4A5E-8F55-F6406C3E28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Map</a:t>
          </a:r>
          <a:r>
            <a:rPr lang="en-US" dirty="0"/>
            <a:t> intents &amp; data: MCP Client</a:t>
          </a:r>
        </a:p>
      </dgm:t>
    </dgm:pt>
    <dgm:pt modelId="{33374C51-2194-4424-8594-25DE5BA1C0DA}" type="parTrans" cxnId="{7DF81FAE-A36B-40A4-BC5B-CEC92A9D4931}">
      <dgm:prSet/>
      <dgm:spPr/>
      <dgm:t>
        <a:bodyPr/>
        <a:lstStyle/>
        <a:p>
          <a:endParaRPr lang="en-US"/>
        </a:p>
      </dgm:t>
    </dgm:pt>
    <dgm:pt modelId="{37AF507D-31EA-4FF9-81E6-0516D02091D3}" type="sibTrans" cxnId="{7DF81FAE-A36B-40A4-BC5B-CEC92A9D4931}">
      <dgm:prSet/>
      <dgm:spPr/>
      <dgm:t>
        <a:bodyPr/>
        <a:lstStyle/>
        <a:p>
          <a:endParaRPr lang="en-US"/>
        </a:p>
      </dgm:t>
    </dgm:pt>
    <dgm:pt modelId="{A0952890-0373-45CE-A63B-272493F43E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Transform</a:t>
          </a:r>
          <a:r>
            <a:rPr lang="en-US" dirty="0"/>
            <a:t> to model context: MCP Protocol</a:t>
          </a:r>
        </a:p>
      </dgm:t>
    </dgm:pt>
    <dgm:pt modelId="{7331BE25-8DBD-4403-885C-64FEB74B20B1}" type="parTrans" cxnId="{FFEDF911-9274-41F4-9A21-432A8C36396A}">
      <dgm:prSet/>
      <dgm:spPr/>
      <dgm:t>
        <a:bodyPr/>
        <a:lstStyle/>
        <a:p>
          <a:endParaRPr lang="en-US"/>
        </a:p>
      </dgm:t>
    </dgm:pt>
    <dgm:pt modelId="{52A5764F-1C4D-4E2C-ABD9-1988E7467B35}" type="sibTrans" cxnId="{FFEDF911-9274-41F4-9A21-432A8C36396A}">
      <dgm:prSet/>
      <dgm:spPr/>
      <dgm:t>
        <a:bodyPr/>
        <a:lstStyle/>
        <a:p>
          <a:endParaRPr lang="en-US"/>
        </a:p>
      </dgm:t>
    </dgm:pt>
    <dgm:pt modelId="{2A631947-05DF-4B37-B78C-BBEA0E702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Deliver</a:t>
          </a:r>
          <a:r>
            <a:rPr lang="en-US" dirty="0"/>
            <a:t> results back: MCP Server to MCP Client	</a:t>
          </a:r>
        </a:p>
      </dgm:t>
    </dgm:pt>
    <dgm:pt modelId="{796FBD31-CD73-431C-8855-A73B6D168467}" type="parTrans" cxnId="{47CFDFF6-AC2E-4F42-BF62-D156836D42D2}">
      <dgm:prSet/>
      <dgm:spPr/>
      <dgm:t>
        <a:bodyPr/>
        <a:lstStyle/>
        <a:p>
          <a:endParaRPr lang="en-US"/>
        </a:p>
      </dgm:t>
    </dgm:pt>
    <dgm:pt modelId="{8B8CE98D-009E-4A57-BD45-89D791367844}" type="sibTrans" cxnId="{47CFDFF6-AC2E-4F42-BF62-D156836D42D2}">
      <dgm:prSet/>
      <dgm:spPr/>
      <dgm:t>
        <a:bodyPr/>
        <a:lstStyle/>
        <a:p>
          <a:endParaRPr lang="en-US"/>
        </a:p>
      </dgm:t>
    </dgm:pt>
    <dgm:pt modelId="{B52DCC3C-7F55-47B9-9F87-9644B0DE4C0F}" type="pres">
      <dgm:prSet presAssocID="{8D615005-E8B8-4F21-AEAF-236C218579AE}" presName="root" presStyleCnt="0">
        <dgm:presLayoutVars>
          <dgm:dir/>
          <dgm:resizeHandles val="exact"/>
        </dgm:presLayoutVars>
      </dgm:prSet>
      <dgm:spPr/>
    </dgm:pt>
    <dgm:pt modelId="{AFF5D02D-67B1-4008-BB6F-92DE3D7CF067}" type="pres">
      <dgm:prSet presAssocID="{799FDC53-4DFC-4A5E-8F55-F6406C3E2874}" presName="compNode" presStyleCnt="0"/>
      <dgm:spPr/>
    </dgm:pt>
    <dgm:pt modelId="{77E72C4F-55D0-4113-9F4B-AACCAC8CDE8C}" type="pres">
      <dgm:prSet presAssocID="{799FDC53-4DFC-4A5E-8F55-F6406C3E2874}" presName="bgRect" presStyleLbl="bgShp" presStyleIdx="0" presStyleCnt="3"/>
      <dgm:spPr/>
    </dgm:pt>
    <dgm:pt modelId="{DBE35A05-4DF9-476E-98F1-7A3EA84960AA}" type="pres">
      <dgm:prSet presAssocID="{799FDC53-4DFC-4A5E-8F55-F6406C3E28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FF4029A-7293-4389-B162-5EE478BA5B5E}" type="pres">
      <dgm:prSet presAssocID="{799FDC53-4DFC-4A5E-8F55-F6406C3E2874}" presName="spaceRect" presStyleCnt="0"/>
      <dgm:spPr/>
    </dgm:pt>
    <dgm:pt modelId="{5CAF0374-B209-4759-927C-C2D6275F2609}" type="pres">
      <dgm:prSet presAssocID="{799FDC53-4DFC-4A5E-8F55-F6406C3E2874}" presName="parTx" presStyleLbl="revTx" presStyleIdx="0" presStyleCnt="3">
        <dgm:presLayoutVars>
          <dgm:chMax val="0"/>
          <dgm:chPref val="0"/>
        </dgm:presLayoutVars>
      </dgm:prSet>
      <dgm:spPr/>
    </dgm:pt>
    <dgm:pt modelId="{C8B1268C-ECD7-42F7-A3DE-FF96C481B5AF}" type="pres">
      <dgm:prSet presAssocID="{37AF507D-31EA-4FF9-81E6-0516D02091D3}" presName="sibTrans" presStyleCnt="0"/>
      <dgm:spPr/>
    </dgm:pt>
    <dgm:pt modelId="{16015E97-2295-4E20-890E-99B1E7DBD464}" type="pres">
      <dgm:prSet presAssocID="{A0952890-0373-45CE-A63B-272493F43EA1}" presName="compNode" presStyleCnt="0"/>
      <dgm:spPr/>
    </dgm:pt>
    <dgm:pt modelId="{DE068C79-2FF8-473F-9879-3EBC6F7F607F}" type="pres">
      <dgm:prSet presAssocID="{A0952890-0373-45CE-A63B-272493F43EA1}" presName="bgRect" presStyleLbl="bgShp" presStyleIdx="1" presStyleCnt="3"/>
      <dgm:spPr/>
    </dgm:pt>
    <dgm:pt modelId="{B4932B3D-F48C-4579-A4F4-92AA14F530B8}" type="pres">
      <dgm:prSet presAssocID="{A0952890-0373-45CE-A63B-272493F43E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3B8D5E-8B2C-4A0D-A118-5B7E2AF71CE8}" type="pres">
      <dgm:prSet presAssocID="{A0952890-0373-45CE-A63B-272493F43EA1}" presName="spaceRect" presStyleCnt="0"/>
      <dgm:spPr/>
    </dgm:pt>
    <dgm:pt modelId="{D285F031-61FF-4953-B43A-1D8B01A31352}" type="pres">
      <dgm:prSet presAssocID="{A0952890-0373-45CE-A63B-272493F43EA1}" presName="parTx" presStyleLbl="revTx" presStyleIdx="1" presStyleCnt="3">
        <dgm:presLayoutVars>
          <dgm:chMax val="0"/>
          <dgm:chPref val="0"/>
        </dgm:presLayoutVars>
      </dgm:prSet>
      <dgm:spPr/>
    </dgm:pt>
    <dgm:pt modelId="{22B4CE73-48AA-4CFF-9BAE-F5A23A7B05A7}" type="pres">
      <dgm:prSet presAssocID="{52A5764F-1C4D-4E2C-ABD9-1988E7467B35}" presName="sibTrans" presStyleCnt="0"/>
      <dgm:spPr/>
    </dgm:pt>
    <dgm:pt modelId="{21A551FF-C503-402C-AA9D-4AD5D0625BEC}" type="pres">
      <dgm:prSet presAssocID="{2A631947-05DF-4B37-B78C-BBEA0E70247F}" presName="compNode" presStyleCnt="0"/>
      <dgm:spPr/>
    </dgm:pt>
    <dgm:pt modelId="{BF736F20-4B30-414D-A4EF-24F63ECC4942}" type="pres">
      <dgm:prSet presAssocID="{2A631947-05DF-4B37-B78C-BBEA0E70247F}" presName="bgRect" presStyleLbl="bgShp" presStyleIdx="2" presStyleCnt="3"/>
      <dgm:spPr/>
    </dgm:pt>
    <dgm:pt modelId="{5F3FA91E-8B9B-4EA4-8D8F-DBDDA4806C69}" type="pres">
      <dgm:prSet presAssocID="{2A631947-05DF-4B37-B78C-BBEA0E702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DC5CC1-1178-4ADC-BB3B-B8AA484DC6B3}" type="pres">
      <dgm:prSet presAssocID="{2A631947-05DF-4B37-B78C-BBEA0E70247F}" presName="spaceRect" presStyleCnt="0"/>
      <dgm:spPr/>
    </dgm:pt>
    <dgm:pt modelId="{A03EE80B-EA3F-4B58-B6CF-8C465FE15D95}" type="pres">
      <dgm:prSet presAssocID="{2A631947-05DF-4B37-B78C-BBEA0E7024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EDF911-9274-41F4-9A21-432A8C36396A}" srcId="{8D615005-E8B8-4F21-AEAF-236C218579AE}" destId="{A0952890-0373-45CE-A63B-272493F43EA1}" srcOrd="1" destOrd="0" parTransId="{7331BE25-8DBD-4403-885C-64FEB74B20B1}" sibTransId="{52A5764F-1C4D-4E2C-ABD9-1988E7467B35}"/>
    <dgm:cxn modelId="{761CD671-6F9C-4D8B-9913-C7BD97FAC43F}" type="presOf" srcId="{8D615005-E8B8-4F21-AEAF-236C218579AE}" destId="{B52DCC3C-7F55-47B9-9F87-9644B0DE4C0F}" srcOrd="0" destOrd="0" presId="urn:microsoft.com/office/officeart/2018/2/layout/IconVerticalSolidList"/>
    <dgm:cxn modelId="{ED4B6F9C-EAEC-42D4-94A6-00F4D3347BE3}" type="presOf" srcId="{A0952890-0373-45CE-A63B-272493F43EA1}" destId="{D285F031-61FF-4953-B43A-1D8B01A31352}" srcOrd="0" destOrd="0" presId="urn:microsoft.com/office/officeart/2018/2/layout/IconVerticalSolidList"/>
    <dgm:cxn modelId="{7DF81FAE-A36B-40A4-BC5B-CEC92A9D4931}" srcId="{8D615005-E8B8-4F21-AEAF-236C218579AE}" destId="{799FDC53-4DFC-4A5E-8F55-F6406C3E2874}" srcOrd="0" destOrd="0" parTransId="{33374C51-2194-4424-8594-25DE5BA1C0DA}" sibTransId="{37AF507D-31EA-4FF9-81E6-0516D02091D3}"/>
    <dgm:cxn modelId="{172024ED-3B4C-46B3-93C0-10C5032F761C}" type="presOf" srcId="{2A631947-05DF-4B37-B78C-BBEA0E70247F}" destId="{A03EE80B-EA3F-4B58-B6CF-8C465FE15D95}" srcOrd="0" destOrd="0" presId="urn:microsoft.com/office/officeart/2018/2/layout/IconVerticalSolidList"/>
    <dgm:cxn modelId="{47CFDFF6-AC2E-4F42-BF62-D156836D42D2}" srcId="{8D615005-E8B8-4F21-AEAF-236C218579AE}" destId="{2A631947-05DF-4B37-B78C-BBEA0E70247F}" srcOrd="2" destOrd="0" parTransId="{796FBD31-CD73-431C-8855-A73B6D168467}" sibTransId="{8B8CE98D-009E-4A57-BD45-89D791367844}"/>
    <dgm:cxn modelId="{EBE9E3FA-A0CC-461E-8F4F-85A0FC4B5CC6}" type="presOf" srcId="{799FDC53-4DFC-4A5E-8F55-F6406C3E2874}" destId="{5CAF0374-B209-4759-927C-C2D6275F2609}" srcOrd="0" destOrd="0" presId="urn:microsoft.com/office/officeart/2018/2/layout/IconVerticalSolidList"/>
    <dgm:cxn modelId="{BC567601-56B0-402A-93A4-43097BDBCB6C}" type="presParOf" srcId="{B52DCC3C-7F55-47B9-9F87-9644B0DE4C0F}" destId="{AFF5D02D-67B1-4008-BB6F-92DE3D7CF067}" srcOrd="0" destOrd="0" presId="urn:microsoft.com/office/officeart/2018/2/layout/IconVerticalSolidList"/>
    <dgm:cxn modelId="{18DAA6FD-ED7C-424B-A35A-E94624CAC68E}" type="presParOf" srcId="{AFF5D02D-67B1-4008-BB6F-92DE3D7CF067}" destId="{77E72C4F-55D0-4113-9F4B-AACCAC8CDE8C}" srcOrd="0" destOrd="0" presId="urn:microsoft.com/office/officeart/2018/2/layout/IconVerticalSolidList"/>
    <dgm:cxn modelId="{37B54FCF-20AE-4CD8-83D3-0B97187654C2}" type="presParOf" srcId="{AFF5D02D-67B1-4008-BB6F-92DE3D7CF067}" destId="{DBE35A05-4DF9-476E-98F1-7A3EA84960AA}" srcOrd="1" destOrd="0" presId="urn:microsoft.com/office/officeart/2018/2/layout/IconVerticalSolidList"/>
    <dgm:cxn modelId="{4280BAB4-345E-46B4-AAC3-5133CB7F5A9D}" type="presParOf" srcId="{AFF5D02D-67B1-4008-BB6F-92DE3D7CF067}" destId="{DFF4029A-7293-4389-B162-5EE478BA5B5E}" srcOrd="2" destOrd="0" presId="urn:microsoft.com/office/officeart/2018/2/layout/IconVerticalSolidList"/>
    <dgm:cxn modelId="{F13C04D2-616B-4100-A026-1360416779B1}" type="presParOf" srcId="{AFF5D02D-67B1-4008-BB6F-92DE3D7CF067}" destId="{5CAF0374-B209-4759-927C-C2D6275F2609}" srcOrd="3" destOrd="0" presId="urn:microsoft.com/office/officeart/2018/2/layout/IconVerticalSolidList"/>
    <dgm:cxn modelId="{4089E46F-40F1-4FBC-BE27-3EDA57AA78F5}" type="presParOf" srcId="{B52DCC3C-7F55-47B9-9F87-9644B0DE4C0F}" destId="{C8B1268C-ECD7-42F7-A3DE-FF96C481B5AF}" srcOrd="1" destOrd="0" presId="urn:microsoft.com/office/officeart/2018/2/layout/IconVerticalSolidList"/>
    <dgm:cxn modelId="{17585AA7-2A8C-408A-A4CB-8964BF3A6A42}" type="presParOf" srcId="{B52DCC3C-7F55-47B9-9F87-9644B0DE4C0F}" destId="{16015E97-2295-4E20-890E-99B1E7DBD464}" srcOrd="2" destOrd="0" presId="urn:microsoft.com/office/officeart/2018/2/layout/IconVerticalSolidList"/>
    <dgm:cxn modelId="{BCC365B3-8F63-4388-816E-2B39B9530CFB}" type="presParOf" srcId="{16015E97-2295-4E20-890E-99B1E7DBD464}" destId="{DE068C79-2FF8-473F-9879-3EBC6F7F607F}" srcOrd="0" destOrd="0" presId="urn:microsoft.com/office/officeart/2018/2/layout/IconVerticalSolidList"/>
    <dgm:cxn modelId="{68787E28-6ED4-4116-BDAB-528B4FC6EDC1}" type="presParOf" srcId="{16015E97-2295-4E20-890E-99B1E7DBD464}" destId="{B4932B3D-F48C-4579-A4F4-92AA14F530B8}" srcOrd="1" destOrd="0" presId="urn:microsoft.com/office/officeart/2018/2/layout/IconVerticalSolidList"/>
    <dgm:cxn modelId="{E0A0C282-E90F-4B1D-B341-577F1758A3AE}" type="presParOf" srcId="{16015E97-2295-4E20-890E-99B1E7DBD464}" destId="{3C3B8D5E-8B2C-4A0D-A118-5B7E2AF71CE8}" srcOrd="2" destOrd="0" presId="urn:microsoft.com/office/officeart/2018/2/layout/IconVerticalSolidList"/>
    <dgm:cxn modelId="{3D62B568-1E4D-4561-8C7E-658A054ACEBB}" type="presParOf" srcId="{16015E97-2295-4E20-890E-99B1E7DBD464}" destId="{D285F031-61FF-4953-B43A-1D8B01A31352}" srcOrd="3" destOrd="0" presId="urn:microsoft.com/office/officeart/2018/2/layout/IconVerticalSolidList"/>
    <dgm:cxn modelId="{0ADDD5F5-5CE9-46A1-9676-1E2CDC3BB73B}" type="presParOf" srcId="{B52DCC3C-7F55-47B9-9F87-9644B0DE4C0F}" destId="{22B4CE73-48AA-4CFF-9BAE-F5A23A7B05A7}" srcOrd="3" destOrd="0" presId="urn:microsoft.com/office/officeart/2018/2/layout/IconVerticalSolidList"/>
    <dgm:cxn modelId="{347A48A1-76ED-44E3-BC6B-69AB5D819555}" type="presParOf" srcId="{B52DCC3C-7F55-47B9-9F87-9644B0DE4C0F}" destId="{21A551FF-C503-402C-AA9D-4AD5D0625BEC}" srcOrd="4" destOrd="0" presId="urn:microsoft.com/office/officeart/2018/2/layout/IconVerticalSolidList"/>
    <dgm:cxn modelId="{3F4A264D-BC8A-467A-B49F-4D3EAEDB136C}" type="presParOf" srcId="{21A551FF-C503-402C-AA9D-4AD5D0625BEC}" destId="{BF736F20-4B30-414D-A4EF-24F63ECC4942}" srcOrd="0" destOrd="0" presId="urn:microsoft.com/office/officeart/2018/2/layout/IconVerticalSolidList"/>
    <dgm:cxn modelId="{FA311378-819A-41B7-BA16-815B7D05AC70}" type="presParOf" srcId="{21A551FF-C503-402C-AA9D-4AD5D0625BEC}" destId="{5F3FA91E-8B9B-4EA4-8D8F-DBDDA4806C69}" srcOrd="1" destOrd="0" presId="urn:microsoft.com/office/officeart/2018/2/layout/IconVerticalSolidList"/>
    <dgm:cxn modelId="{7B1470A1-954A-444B-8B98-69869968B550}" type="presParOf" srcId="{21A551FF-C503-402C-AA9D-4AD5D0625BEC}" destId="{C2DC5CC1-1178-4ADC-BB3B-B8AA484DC6B3}" srcOrd="2" destOrd="0" presId="urn:microsoft.com/office/officeart/2018/2/layout/IconVerticalSolidList"/>
    <dgm:cxn modelId="{A46342FA-FE9E-4243-A373-E57DA52B33C6}" type="presParOf" srcId="{21A551FF-C503-402C-AA9D-4AD5D0625BEC}" destId="{A03EE80B-EA3F-4B58-B6CF-8C465FE15D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8BF48F-284F-4A35-BEE3-7AFD775B965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6E56C6-6BC9-4117-BD10-9FCD4FFCD4E6}">
      <dgm:prSet/>
      <dgm:spPr/>
      <dgm:t>
        <a:bodyPr/>
        <a:lstStyle/>
        <a:p>
          <a:pPr>
            <a:defRPr cap="all"/>
          </a:pPr>
          <a:r>
            <a:rPr lang="en-US"/>
            <a:t>MCP = Universal AI Plug</a:t>
          </a:r>
        </a:p>
      </dgm:t>
    </dgm:pt>
    <dgm:pt modelId="{6E9E629D-C2D0-421F-9898-D6767805B85B}" type="parTrans" cxnId="{AB8A1187-DEB2-47C9-A4AF-68966A66CD66}">
      <dgm:prSet/>
      <dgm:spPr/>
      <dgm:t>
        <a:bodyPr/>
        <a:lstStyle/>
        <a:p>
          <a:endParaRPr lang="en-US"/>
        </a:p>
      </dgm:t>
    </dgm:pt>
    <dgm:pt modelId="{9EBB0867-E2D2-4D38-BD48-ADD50561A179}" type="sibTrans" cxnId="{AB8A1187-DEB2-47C9-A4AF-68966A66CD66}">
      <dgm:prSet/>
      <dgm:spPr/>
      <dgm:t>
        <a:bodyPr/>
        <a:lstStyle/>
        <a:p>
          <a:endParaRPr lang="en-US"/>
        </a:p>
      </dgm:t>
    </dgm:pt>
    <dgm:pt modelId="{67950565-F68D-45AE-9F09-5FC3A8138113}">
      <dgm:prSet/>
      <dgm:spPr/>
      <dgm:t>
        <a:bodyPr/>
        <a:lstStyle/>
        <a:p>
          <a:pPr>
            <a:defRPr cap="all"/>
          </a:pPr>
          <a:r>
            <a:rPr lang="en-US"/>
            <a:t>3 moves: Map → Transform → Deliver</a:t>
          </a:r>
        </a:p>
      </dgm:t>
    </dgm:pt>
    <dgm:pt modelId="{5EF4CCF2-1E80-4C5B-ADC0-DBD60959B895}" type="parTrans" cxnId="{275DA801-59B9-4F66-9627-0DF349CEF6FD}">
      <dgm:prSet/>
      <dgm:spPr/>
      <dgm:t>
        <a:bodyPr/>
        <a:lstStyle/>
        <a:p>
          <a:endParaRPr lang="en-US"/>
        </a:p>
      </dgm:t>
    </dgm:pt>
    <dgm:pt modelId="{0B6D4E9E-7492-4C65-9BB6-0812F90FAABF}" type="sibTrans" cxnId="{275DA801-59B9-4F66-9627-0DF349CEF6FD}">
      <dgm:prSet/>
      <dgm:spPr/>
      <dgm:t>
        <a:bodyPr/>
        <a:lstStyle/>
        <a:p>
          <a:endParaRPr lang="en-US"/>
        </a:p>
      </dgm:t>
    </dgm:pt>
    <dgm:pt modelId="{9B7EB6C4-3A38-416B-9968-AE8052E17D7A}">
      <dgm:prSet/>
      <dgm:spPr/>
      <dgm:t>
        <a:bodyPr/>
        <a:lstStyle/>
        <a:p>
          <a:pPr>
            <a:defRPr cap="all"/>
          </a:pPr>
          <a:r>
            <a:rPr lang="en-US"/>
            <a:t>Real-time value - today</a:t>
          </a:r>
        </a:p>
      </dgm:t>
    </dgm:pt>
    <dgm:pt modelId="{46A35FC3-7F28-449D-A1AA-88626C2233A1}" type="parTrans" cxnId="{1A174AE9-FE5A-4494-A335-6885E74F53E8}">
      <dgm:prSet/>
      <dgm:spPr/>
      <dgm:t>
        <a:bodyPr/>
        <a:lstStyle/>
        <a:p>
          <a:endParaRPr lang="en-US"/>
        </a:p>
      </dgm:t>
    </dgm:pt>
    <dgm:pt modelId="{DFA29DAB-5253-4C18-BD77-0B855E4216CF}" type="sibTrans" cxnId="{1A174AE9-FE5A-4494-A335-6885E74F53E8}">
      <dgm:prSet/>
      <dgm:spPr/>
      <dgm:t>
        <a:bodyPr/>
        <a:lstStyle/>
        <a:p>
          <a:endParaRPr lang="en-US"/>
        </a:p>
      </dgm:t>
    </dgm:pt>
    <dgm:pt modelId="{65419426-6E4C-4F5E-BC85-5E8F1747F57D}" type="pres">
      <dgm:prSet presAssocID="{E18BF48F-284F-4A35-BEE3-7AFD775B965F}" presName="root" presStyleCnt="0">
        <dgm:presLayoutVars>
          <dgm:dir/>
          <dgm:resizeHandles val="exact"/>
        </dgm:presLayoutVars>
      </dgm:prSet>
      <dgm:spPr/>
    </dgm:pt>
    <dgm:pt modelId="{8C2CA1E5-DDD0-49DD-BDA5-B7A6CE8C50F6}" type="pres">
      <dgm:prSet presAssocID="{276E56C6-6BC9-4117-BD10-9FCD4FFCD4E6}" presName="compNode" presStyleCnt="0"/>
      <dgm:spPr/>
    </dgm:pt>
    <dgm:pt modelId="{BBA711C4-9B78-42DC-9465-2EB414D4BDEE}" type="pres">
      <dgm:prSet presAssocID="{276E56C6-6BC9-4117-BD10-9FCD4FFCD4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D6B668-A350-4D65-AA11-0547A66FF727}" type="pres">
      <dgm:prSet presAssocID="{276E56C6-6BC9-4117-BD10-9FCD4FFCD4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815BF55-C6D1-4893-ABD7-870525DBE125}" type="pres">
      <dgm:prSet presAssocID="{276E56C6-6BC9-4117-BD10-9FCD4FFCD4E6}" presName="spaceRect" presStyleCnt="0"/>
      <dgm:spPr/>
    </dgm:pt>
    <dgm:pt modelId="{6987DF07-287A-44AF-959A-2A39B6639B39}" type="pres">
      <dgm:prSet presAssocID="{276E56C6-6BC9-4117-BD10-9FCD4FFCD4E6}" presName="textRect" presStyleLbl="revTx" presStyleIdx="0" presStyleCnt="3">
        <dgm:presLayoutVars>
          <dgm:chMax val="1"/>
          <dgm:chPref val="1"/>
        </dgm:presLayoutVars>
      </dgm:prSet>
      <dgm:spPr/>
    </dgm:pt>
    <dgm:pt modelId="{CE95DD3F-C1E3-45D0-80FB-C4A1A169EA62}" type="pres">
      <dgm:prSet presAssocID="{9EBB0867-E2D2-4D38-BD48-ADD50561A179}" presName="sibTrans" presStyleCnt="0"/>
      <dgm:spPr/>
    </dgm:pt>
    <dgm:pt modelId="{F68F42D9-4EF5-431C-8E7C-0FC54FB67C43}" type="pres">
      <dgm:prSet presAssocID="{67950565-F68D-45AE-9F09-5FC3A8138113}" presName="compNode" presStyleCnt="0"/>
      <dgm:spPr/>
    </dgm:pt>
    <dgm:pt modelId="{7A368803-DC31-4836-8C2A-3237DF391806}" type="pres">
      <dgm:prSet presAssocID="{67950565-F68D-45AE-9F09-5FC3A81381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D45107-FF43-4510-A55B-0391F0DAB7AC}" type="pres">
      <dgm:prSet presAssocID="{67950565-F68D-45AE-9F09-5FC3A81381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AD56298-9E82-49BD-AD42-27C8ED3728C5}" type="pres">
      <dgm:prSet presAssocID="{67950565-F68D-45AE-9F09-5FC3A8138113}" presName="spaceRect" presStyleCnt="0"/>
      <dgm:spPr/>
    </dgm:pt>
    <dgm:pt modelId="{2D8A92FE-6A6B-43CC-8C80-C5592DE31BA6}" type="pres">
      <dgm:prSet presAssocID="{67950565-F68D-45AE-9F09-5FC3A8138113}" presName="textRect" presStyleLbl="revTx" presStyleIdx="1" presStyleCnt="3">
        <dgm:presLayoutVars>
          <dgm:chMax val="1"/>
          <dgm:chPref val="1"/>
        </dgm:presLayoutVars>
      </dgm:prSet>
      <dgm:spPr/>
    </dgm:pt>
    <dgm:pt modelId="{9AF652E8-81C7-4117-A6C4-AFE7E3BC05F9}" type="pres">
      <dgm:prSet presAssocID="{0B6D4E9E-7492-4C65-9BB6-0812F90FAABF}" presName="sibTrans" presStyleCnt="0"/>
      <dgm:spPr/>
    </dgm:pt>
    <dgm:pt modelId="{7FA3AFFE-14B3-4D92-B288-EB3C24C67800}" type="pres">
      <dgm:prSet presAssocID="{9B7EB6C4-3A38-416B-9968-AE8052E17D7A}" presName="compNode" presStyleCnt="0"/>
      <dgm:spPr/>
    </dgm:pt>
    <dgm:pt modelId="{A2259C07-DEEC-4ABB-96D7-0BB37E253223}" type="pres">
      <dgm:prSet presAssocID="{9B7EB6C4-3A38-416B-9968-AE8052E17D7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C642ECF-6CC3-4987-A33A-DE533B58DEA4}" type="pres">
      <dgm:prSet presAssocID="{9B7EB6C4-3A38-416B-9968-AE8052E17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422A71CE-AA16-4611-AF8F-BAC9182C2C8D}" type="pres">
      <dgm:prSet presAssocID="{9B7EB6C4-3A38-416B-9968-AE8052E17D7A}" presName="spaceRect" presStyleCnt="0"/>
      <dgm:spPr/>
    </dgm:pt>
    <dgm:pt modelId="{4CA192C9-E2E8-4BDF-B7AB-8622AC7C4761}" type="pres">
      <dgm:prSet presAssocID="{9B7EB6C4-3A38-416B-9968-AE8052E17D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5DA801-59B9-4F66-9627-0DF349CEF6FD}" srcId="{E18BF48F-284F-4A35-BEE3-7AFD775B965F}" destId="{67950565-F68D-45AE-9F09-5FC3A8138113}" srcOrd="1" destOrd="0" parTransId="{5EF4CCF2-1E80-4C5B-ADC0-DBD60959B895}" sibTransId="{0B6D4E9E-7492-4C65-9BB6-0812F90FAABF}"/>
    <dgm:cxn modelId="{43E16D41-2AD7-4A16-A41E-2C1D57DD0B17}" type="presOf" srcId="{67950565-F68D-45AE-9F09-5FC3A8138113}" destId="{2D8A92FE-6A6B-43CC-8C80-C5592DE31BA6}" srcOrd="0" destOrd="0" presId="urn:microsoft.com/office/officeart/2018/5/layout/IconLeafLabelList"/>
    <dgm:cxn modelId="{052ADA67-6DC1-44E7-B514-90352FBFB268}" type="presOf" srcId="{E18BF48F-284F-4A35-BEE3-7AFD775B965F}" destId="{65419426-6E4C-4F5E-BC85-5E8F1747F57D}" srcOrd="0" destOrd="0" presId="urn:microsoft.com/office/officeart/2018/5/layout/IconLeafLabelList"/>
    <dgm:cxn modelId="{792BED67-14FB-4103-B945-83E889862C4C}" type="presOf" srcId="{9B7EB6C4-3A38-416B-9968-AE8052E17D7A}" destId="{4CA192C9-E2E8-4BDF-B7AB-8622AC7C4761}" srcOrd="0" destOrd="0" presId="urn:microsoft.com/office/officeart/2018/5/layout/IconLeafLabelList"/>
    <dgm:cxn modelId="{AB8A1187-DEB2-47C9-A4AF-68966A66CD66}" srcId="{E18BF48F-284F-4A35-BEE3-7AFD775B965F}" destId="{276E56C6-6BC9-4117-BD10-9FCD4FFCD4E6}" srcOrd="0" destOrd="0" parTransId="{6E9E629D-C2D0-421F-9898-D6767805B85B}" sibTransId="{9EBB0867-E2D2-4D38-BD48-ADD50561A179}"/>
    <dgm:cxn modelId="{012CE292-AB86-4579-8DCA-B8084E4DDC85}" type="presOf" srcId="{276E56C6-6BC9-4117-BD10-9FCD4FFCD4E6}" destId="{6987DF07-287A-44AF-959A-2A39B6639B39}" srcOrd="0" destOrd="0" presId="urn:microsoft.com/office/officeart/2018/5/layout/IconLeafLabelList"/>
    <dgm:cxn modelId="{1A174AE9-FE5A-4494-A335-6885E74F53E8}" srcId="{E18BF48F-284F-4A35-BEE3-7AFD775B965F}" destId="{9B7EB6C4-3A38-416B-9968-AE8052E17D7A}" srcOrd="2" destOrd="0" parTransId="{46A35FC3-7F28-449D-A1AA-88626C2233A1}" sibTransId="{DFA29DAB-5253-4C18-BD77-0B855E4216CF}"/>
    <dgm:cxn modelId="{37EEA33E-0DB7-454E-8D53-CDCE3A430B58}" type="presParOf" srcId="{65419426-6E4C-4F5E-BC85-5E8F1747F57D}" destId="{8C2CA1E5-DDD0-49DD-BDA5-B7A6CE8C50F6}" srcOrd="0" destOrd="0" presId="urn:microsoft.com/office/officeart/2018/5/layout/IconLeafLabelList"/>
    <dgm:cxn modelId="{1273E294-A034-4CB0-B830-147B7B8A04BB}" type="presParOf" srcId="{8C2CA1E5-DDD0-49DD-BDA5-B7A6CE8C50F6}" destId="{BBA711C4-9B78-42DC-9465-2EB414D4BDEE}" srcOrd="0" destOrd="0" presId="urn:microsoft.com/office/officeart/2018/5/layout/IconLeafLabelList"/>
    <dgm:cxn modelId="{D299A3E7-5CCE-47D9-938B-C544150DC10C}" type="presParOf" srcId="{8C2CA1E5-DDD0-49DD-BDA5-B7A6CE8C50F6}" destId="{6BD6B668-A350-4D65-AA11-0547A66FF727}" srcOrd="1" destOrd="0" presId="urn:microsoft.com/office/officeart/2018/5/layout/IconLeafLabelList"/>
    <dgm:cxn modelId="{BD833888-18F6-418B-AB2A-4D88B94363FF}" type="presParOf" srcId="{8C2CA1E5-DDD0-49DD-BDA5-B7A6CE8C50F6}" destId="{A815BF55-C6D1-4893-ABD7-870525DBE125}" srcOrd="2" destOrd="0" presId="urn:microsoft.com/office/officeart/2018/5/layout/IconLeafLabelList"/>
    <dgm:cxn modelId="{F117C63B-5CD7-455E-8E9E-E777A809E597}" type="presParOf" srcId="{8C2CA1E5-DDD0-49DD-BDA5-B7A6CE8C50F6}" destId="{6987DF07-287A-44AF-959A-2A39B6639B39}" srcOrd="3" destOrd="0" presId="urn:microsoft.com/office/officeart/2018/5/layout/IconLeafLabelList"/>
    <dgm:cxn modelId="{E5D31FD0-2364-4BDC-BBD1-CF79E5787772}" type="presParOf" srcId="{65419426-6E4C-4F5E-BC85-5E8F1747F57D}" destId="{CE95DD3F-C1E3-45D0-80FB-C4A1A169EA62}" srcOrd="1" destOrd="0" presId="urn:microsoft.com/office/officeart/2018/5/layout/IconLeafLabelList"/>
    <dgm:cxn modelId="{684EF712-30C7-4B60-9A58-1E8128196777}" type="presParOf" srcId="{65419426-6E4C-4F5E-BC85-5E8F1747F57D}" destId="{F68F42D9-4EF5-431C-8E7C-0FC54FB67C43}" srcOrd="2" destOrd="0" presId="urn:microsoft.com/office/officeart/2018/5/layout/IconLeafLabelList"/>
    <dgm:cxn modelId="{7D21B1ED-6E69-4FC5-B234-9C9EE3B150F7}" type="presParOf" srcId="{F68F42D9-4EF5-431C-8E7C-0FC54FB67C43}" destId="{7A368803-DC31-4836-8C2A-3237DF391806}" srcOrd="0" destOrd="0" presId="urn:microsoft.com/office/officeart/2018/5/layout/IconLeafLabelList"/>
    <dgm:cxn modelId="{7C30B321-ECE5-46DD-8E3C-803BD8A27DB1}" type="presParOf" srcId="{F68F42D9-4EF5-431C-8E7C-0FC54FB67C43}" destId="{A6D45107-FF43-4510-A55B-0391F0DAB7AC}" srcOrd="1" destOrd="0" presId="urn:microsoft.com/office/officeart/2018/5/layout/IconLeafLabelList"/>
    <dgm:cxn modelId="{0A651B5B-25A8-4455-8F77-44839E85B978}" type="presParOf" srcId="{F68F42D9-4EF5-431C-8E7C-0FC54FB67C43}" destId="{FAD56298-9E82-49BD-AD42-27C8ED3728C5}" srcOrd="2" destOrd="0" presId="urn:microsoft.com/office/officeart/2018/5/layout/IconLeafLabelList"/>
    <dgm:cxn modelId="{4357AF38-6E0C-42BD-8668-E92FF22E5900}" type="presParOf" srcId="{F68F42D9-4EF5-431C-8E7C-0FC54FB67C43}" destId="{2D8A92FE-6A6B-43CC-8C80-C5592DE31BA6}" srcOrd="3" destOrd="0" presId="urn:microsoft.com/office/officeart/2018/5/layout/IconLeafLabelList"/>
    <dgm:cxn modelId="{B099FEC4-BCF7-45A0-9945-C039991670E2}" type="presParOf" srcId="{65419426-6E4C-4F5E-BC85-5E8F1747F57D}" destId="{9AF652E8-81C7-4117-A6C4-AFE7E3BC05F9}" srcOrd="3" destOrd="0" presId="urn:microsoft.com/office/officeart/2018/5/layout/IconLeafLabelList"/>
    <dgm:cxn modelId="{30DB659A-EC46-482F-BDC1-CD2CF59CF252}" type="presParOf" srcId="{65419426-6E4C-4F5E-BC85-5E8F1747F57D}" destId="{7FA3AFFE-14B3-4D92-B288-EB3C24C67800}" srcOrd="4" destOrd="0" presId="urn:microsoft.com/office/officeart/2018/5/layout/IconLeafLabelList"/>
    <dgm:cxn modelId="{7944B673-A8A8-4044-81E8-C691DACC15B7}" type="presParOf" srcId="{7FA3AFFE-14B3-4D92-B288-EB3C24C67800}" destId="{A2259C07-DEEC-4ABB-96D7-0BB37E253223}" srcOrd="0" destOrd="0" presId="urn:microsoft.com/office/officeart/2018/5/layout/IconLeafLabelList"/>
    <dgm:cxn modelId="{5CFA40ED-CB24-4820-9066-F76859351554}" type="presParOf" srcId="{7FA3AFFE-14B3-4D92-B288-EB3C24C67800}" destId="{2C642ECF-6CC3-4987-A33A-DE533B58DEA4}" srcOrd="1" destOrd="0" presId="urn:microsoft.com/office/officeart/2018/5/layout/IconLeafLabelList"/>
    <dgm:cxn modelId="{83D489E4-21F4-4F72-BF56-51E8BF8A7326}" type="presParOf" srcId="{7FA3AFFE-14B3-4D92-B288-EB3C24C67800}" destId="{422A71CE-AA16-4611-AF8F-BAC9182C2C8D}" srcOrd="2" destOrd="0" presId="urn:microsoft.com/office/officeart/2018/5/layout/IconLeafLabelList"/>
    <dgm:cxn modelId="{499EC6F9-35C4-4BAF-B4CA-F677D9418950}" type="presParOf" srcId="{7FA3AFFE-14B3-4D92-B288-EB3C24C67800}" destId="{4CA192C9-E2E8-4BDF-B7AB-8622AC7C476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37E95-C9F4-4CC4-A69B-0AF8AFDA56CE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8B7BE-2412-4E42-8676-534F2A8ED572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40169-EC1E-446C-A453-E950C7DF61C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Why Integration Hurts?</a:t>
          </a:r>
        </a:p>
      </dsp:txBody>
      <dsp:txXfrm>
        <a:off x="93445" y="3018902"/>
        <a:ext cx="3206250" cy="720000"/>
      </dsp:txXfrm>
    </dsp:sp>
    <dsp:sp modelId="{383955CF-18DF-43EF-ADB8-F87494A16F47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2C5ED-03CC-4781-B221-652DFE6AC73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BAB0E-F999-4284-B268-4AC17F80CA27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What is Model Context Protocol (MCP)?</a:t>
          </a:r>
        </a:p>
      </dsp:txBody>
      <dsp:txXfrm>
        <a:off x="3860789" y="3018902"/>
        <a:ext cx="3206250" cy="720000"/>
      </dsp:txXfrm>
    </dsp:sp>
    <dsp:sp modelId="{C29C5237-99A6-4C55-B7F8-EA063486A25D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03B3A-5599-4CA9-8126-62C1412BC34D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CDFC-8670-4867-A246-6D12CE723DDC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How can you use Model Context Protocol (MCP)?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72C4F-55D0-4113-9F4B-AACCAC8CDE8C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5A05-4DF9-476E-98F1-7A3EA84960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F0374-B209-4759-927C-C2D6275F2609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Map</a:t>
          </a:r>
          <a:r>
            <a:rPr lang="en-US" sz="2300" kern="1200" dirty="0"/>
            <a:t> intents &amp; data: MCP Client</a:t>
          </a:r>
        </a:p>
      </dsp:txBody>
      <dsp:txXfrm>
        <a:off x="1435590" y="531"/>
        <a:ext cx="3746009" cy="1242935"/>
      </dsp:txXfrm>
    </dsp:sp>
    <dsp:sp modelId="{DE068C79-2FF8-473F-9879-3EBC6F7F607F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32B3D-F48C-4579-A4F4-92AA14F530B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F031-61FF-4953-B43A-1D8B01A31352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Transform</a:t>
          </a:r>
          <a:r>
            <a:rPr lang="en-US" sz="2300" kern="1200" dirty="0"/>
            <a:t> to model context: MCP Protocol</a:t>
          </a:r>
        </a:p>
      </dsp:txBody>
      <dsp:txXfrm>
        <a:off x="1435590" y="1554201"/>
        <a:ext cx="3746009" cy="1242935"/>
      </dsp:txXfrm>
    </dsp:sp>
    <dsp:sp modelId="{BF736F20-4B30-414D-A4EF-24F63ECC4942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A91E-8B9B-4EA4-8D8F-DBDDA4806C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EE80B-EA3F-4B58-B6CF-8C465FE15D95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Deliver</a:t>
          </a:r>
          <a:r>
            <a:rPr lang="en-US" sz="2300" kern="1200" dirty="0"/>
            <a:t> results back: MCP Server to MCP Client	</a:t>
          </a:r>
        </a:p>
      </dsp:txBody>
      <dsp:txXfrm>
        <a:off x="1435590" y="3107870"/>
        <a:ext cx="3746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711C4-9B78-42DC-9465-2EB414D4BDEE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B668-A350-4D65-AA11-0547A66FF727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7DF07-287A-44AF-959A-2A39B6639B3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MCP = Universal AI Plug</a:t>
          </a:r>
        </a:p>
      </dsp:txBody>
      <dsp:txXfrm>
        <a:off x="93445" y="3018902"/>
        <a:ext cx="3206250" cy="720000"/>
      </dsp:txXfrm>
    </dsp:sp>
    <dsp:sp modelId="{7A368803-DC31-4836-8C2A-3237DF39180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45107-FF43-4510-A55B-0391F0DAB7A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A92FE-6A6B-43CC-8C80-C5592DE31B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3 moves: Map → Transform → Deliver</a:t>
          </a:r>
        </a:p>
      </dsp:txBody>
      <dsp:txXfrm>
        <a:off x="3860789" y="3018902"/>
        <a:ext cx="3206250" cy="720000"/>
      </dsp:txXfrm>
    </dsp:sp>
    <dsp:sp modelId="{A2259C07-DEEC-4ABB-96D7-0BB37E253223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2ECF-6CC3-4987-A33A-DE533B58DEA4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192C9-E2E8-4BDF-B7AB-8622AC7C4761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Real-time value - today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.github.io/goose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odelcontextprotocol.io/introduction" TargetMode="External"/><Relationship Id="rId4" Type="http://schemas.openxmlformats.org/officeDocument/2006/relationships/hyperlink" Target="https://www.sardine.ai/platform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to Niels and the team for the hard behind the scenes.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thank you to everyone for being here.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Ground rule:</a:t>
            </a:r>
            <a:r>
              <a:rPr lang="en-US" dirty="0"/>
              <a:t> If something stumps me I’ll happily say, “I don’t know—let’s find out together.”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“Who has felt this integration pain?”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the MCP, as a universal USB-C cable for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Just as USB-C lets any phone or laptop plug into any charger or screen.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MCP is an open protocol that lets any model and any legacy core talk in one shared language — like USB-C ended the drawer full of weird chargers.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Map intents &amp; data: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agent decides </a:t>
            </a:r>
            <a:r>
              <a:rPr lang="en-US" i="1" dirty="0"/>
              <a:t>what job</a:t>
            </a:r>
            <a:r>
              <a:rPr lang="en-US" dirty="0"/>
              <a:t> needs doing and </a:t>
            </a:r>
            <a:r>
              <a:rPr lang="en-US" i="1" dirty="0"/>
              <a:t>where</a:t>
            </a:r>
            <a:r>
              <a:rPr lang="en-US" dirty="0"/>
              <a:t> the right data lives.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Transform to model context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packs that instruction into MCP’s common ‘plug’—almost like putting the right pins on the USB-C cable.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Deliver results back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 comes straight back through the same port, and the agent translates it into a human answer, or fires off the next action.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Think of the client as the </a:t>
            </a:r>
            <a:r>
              <a:rPr lang="en-US" i="1" dirty="0"/>
              <a:t>intent mapper</a:t>
            </a:r>
            <a:r>
              <a:rPr lang="en-US" dirty="0"/>
              <a:t>, the server as the </a:t>
            </a:r>
            <a:r>
              <a:rPr lang="en-US" i="1" dirty="0"/>
              <a:t>universal translator</a:t>
            </a:r>
            <a:r>
              <a:rPr lang="en-US" dirty="0"/>
              <a:t>, and the arrow between them as the </a:t>
            </a:r>
            <a:r>
              <a:rPr lang="en-US" i="1" dirty="0"/>
              <a:t>USB-C cable</a:t>
            </a:r>
            <a:r>
              <a:rPr lang="en-US" dirty="0"/>
              <a:t> that carries a single, standard signal both ways the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Real-time data exchange: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 err="1"/>
              <a:t>FedNow’s</a:t>
            </a:r>
            <a:r>
              <a:rPr lang="en-US" b="0" dirty="0"/>
              <a:t> rapid uptake. Less than two years after launch, more than 1 300 U.S. financial institutions are already live on </a:t>
            </a:r>
            <a:r>
              <a:rPr lang="en-US" b="0" dirty="0" err="1"/>
              <a:t>FedNow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www.paymentsdive.com</a:t>
            </a:r>
            <a:r>
              <a:rPr lang="en-US" b="0" dirty="0"/>
              <a:t>/news/fednow-draws-1300-financial-firms/746106/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Faster KYC (Know Your Customer) &amp; onboarding: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Sardine reads a </a:t>
            </a:r>
            <a:r>
              <a:rPr lang="en-US" dirty="0" err="1"/>
              <a:t>licence</a:t>
            </a:r>
            <a:r>
              <a:rPr lang="en-US" dirty="0"/>
              <a:t>, checks selfie liveness, and returns a decision in </a:t>
            </a:r>
            <a:r>
              <a:rPr lang="en-US" b="1" dirty="0"/>
              <a:t>&lt; 20 seconds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https://</a:t>
            </a:r>
            <a:r>
              <a:rPr lang="en-US" b="0" dirty="0" err="1"/>
              <a:t>www.chartis-research.com</a:t>
            </a:r>
            <a:r>
              <a:rPr lang="en-US" b="0" dirty="0"/>
              <a:t>/custom-insights/7947225/keeping-good-company-streamlining-client-onboarding-with-cdi-part-1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Live fraud &amp; CX insights (Customer Experience Insights):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Mastercard’s AI protects 159 B transactions annually and can lift fraud-catch rates by up to 300%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/how-ai-at-scale-is-shaping-the-future-of-commerce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https://block.github.io/goose/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https://www.sardine.ai/platform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https://modelcontextprotocol.io/introduction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Imagine rolling out a new AI feature in </a:t>
            </a:r>
            <a:r>
              <a:rPr lang="en-US" b="1" dirty="0"/>
              <a:t>one week</a:t>
            </a:r>
            <a:r>
              <a:rPr lang="en-US" dirty="0"/>
              <a:t>, not a quarter.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19CE3-3E01-EB78-A5AA-98A07425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Takeaways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5DD133-449B-19B2-CD6D-B964AFF6A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737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11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et of white speech bubbles&#10;&#10;AI-generated content may be incorrect.">
            <a:extLst>
              <a:ext uri="{FF2B5EF4-FFF2-40B4-BE49-F238E27FC236}">
                <a16:creationId xmlns:a16="http://schemas.microsoft.com/office/drawing/2014/main" id="{F0B6BB2A-F98A-6B2E-5A81-AA11091BD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23" b="3615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579E6-AEAC-DF1B-E750-8C6DE1D7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Questions, Ideas, Challenges?</a:t>
            </a:r>
          </a:p>
        </p:txBody>
      </p:sp>
    </p:spTree>
    <p:extLst>
      <p:ext uri="{BB962C8B-B14F-4D97-AF65-F5344CB8AC3E}">
        <p14:creationId xmlns:p14="http://schemas.microsoft.com/office/powerpoint/2010/main" val="33203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083CCDBD-9111-75FC-523E-57BAE55D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2FC1-6D20-E999-96CB-F2851C5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APIs to MCP: AI Integration in Finance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hand holding a white usb cable&#10;&#10;AI-generated content may be incorrect.">
            <a:extLst>
              <a:ext uri="{FF2B5EF4-FFF2-40B4-BE49-F238E27FC236}">
                <a16:creationId xmlns:a16="http://schemas.microsoft.com/office/drawing/2014/main" id="{D5FBA394-9BB2-E026-D29F-29E22999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964" r="1523"/>
          <a:stretch>
            <a:fillRect/>
          </a:stretch>
        </p:blipFill>
        <p:spPr>
          <a:xfrm>
            <a:off x="4600363" y="467208"/>
            <a:ext cx="702987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25A0-CB1B-5175-C2BF-3D920C97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B83C883-0AFA-CBD7-38BD-864B98C1F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4576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19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6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9E90-AFE2-CC00-C746-77CD378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Integration Hurts?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C41C-EB28-02C2-9D8A-DB025D034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Data locked in silos</a:t>
            </a:r>
          </a:p>
          <a:p>
            <a:r>
              <a:rPr lang="en-US" sz="2000"/>
              <a:t>Weeks-long onboarding</a:t>
            </a:r>
          </a:p>
          <a:p>
            <a:r>
              <a:rPr lang="en-US" sz="2000"/>
              <a:t>Patchwork fraud defenses</a:t>
            </a:r>
          </a:p>
          <a:p>
            <a:endParaRPr lang="en-US" sz="2000"/>
          </a:p>
        </p:txBody>
      </p:sp>
      <p:pic>
        <p:nvPicPr>
          <p:cNvPr id="6" name="Content Placeholder 5" descr="A pile of cables and plugs&#10;&#10;AI-generated content may be incorrect.">
            <a:extLst>
              <a:ext uri="{FF2B5EF4-FFF2-40B4-BE49-F238E27FC236}">
                <a16:creationId xmlns:a16="http://schemas.microsoft.com/office/drawing/2014/main" id="{AF482242-55CA-F034-97BD-2529CF0491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7981" r="10302"/>
          <a:stretch>
            <a:fillRect/>
          </a:stretch>
        </p:blipFill>
        <p:spPr>
          <a:xfrm>
            <a:off x="8109502" y="1632522"/>
            <a:ext cx="3615776" cy="3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0EF8C-A385-B0AD-365B-9FCC031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is Model Context Protocol (MCP)?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E3984-2FF9-59D4-FF1E-A045FF14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214188"/>
            <a:ext cx="9144000" cy="4924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One standard handshake. Any system.</a:t>
            </a:r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blue plugs with white lines&#10;&#10;AI-generated content may be incorrect.">
            <a:extLst>
              <a:ext uri="{FF2B5EF4-FFF2-40B4-BE49-F238E27FC236}">
                <a16:creationId xmlns:a16="http://schemas.microsoft.com/office/drawing/2014/main" id="{FADE07DC-C1B6-6CCC-19C6-AFC2B3375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6222" r="1" b="4537"/>
          <a:stretch>
            <a:fillRect/>
          </a:stretch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42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57E6-A7A4-596D-B783-06C2FBD2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Context Protocol (MCP) Works?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2BA5D4C-2993-4749-1ABA-722DAB5264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798390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99E4F-8403-43A0-71A9-B4BAA4DDC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407977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F04AF-6BC2-0234-FAD3-072150C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Institutions Wins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36B5DDE-5E06-8F13-8820-A7A45C2E0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Real-time data exchange</a:t>
            </a:r>
          </a:p>
          <a:p>
            <a:r>
              <a:rPr lang="en-US" sz="2000"/>
              <a:t>Faster KYC (Know Your Customer) &amp; onboarding</a:t>
            </a:r>
          </a:p>
          <a:p>
            <a:r>
              <a:rPr lang="en-US" sz="2000"/>
              <a:t>Live fraud &amp; CX insights (Customer Experience Insights)</a:t>
            </a:r>
          </a:p>
          <a:p>
            <a:endParaRPr lang="en-US" sz="2000"/>
          </a:p>
        </p:txBody>
      </p:sp>
      <p:pic>
        <p:nvPicPr>
          <p:cNvPr id="8" name="Content Placeholder 7" descr="A logo of a handshake and stopwatch&#10;&#10;AI-generated content may be incorrect.">
            <a:extLst>
              <a:ext uri="{FF2B5EF4-FFF2-40B4-BE49-F238E27FC236}">
                <a16:creationId xmlns:a16="http://schemas.microsoft.com/office/drawing/2014/main" id="{233236C7-04B5-F0C8-BA51-62A4B55BB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F3ED-7A68-7DE3-ADFC-176474E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Innovation in the wild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4807-05F2-4754-AFA5-0C6071346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Block’s goose agents plug into MCP for real-time action.</a:t>
            </a:r>
          </a:p>
        </p:txBody>
      </p:sp>
      <p:pic>
        <p:nvPicPr>
          <p:cNvPr id="10" name="Content Placeholder 9" descr="A black bird with green text&#10;&#10;AI-generated content may be incorrect.">
            <a:extLst>
              <a:ext uri="{FF2B5EF4-FFF2-40B4-BE49-F238E27FC236}">
                <a16:creationId xmlns:a16="http://schemas.microsoft.com/office/drawing/2014/main" id="{6E3D3102-1C0F-190E-F77D-CA681F45A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93450"/>
            <a:ext cx="5157787" cy="27078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063A8-0D20-BAB4-7A99-30E2CDF65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/>
              <a:t>Sardine’s SDK unifies fraud/KYC via one API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DCB1EB-869D-95A8-E43F-8058A0624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986782"/>
            <a:ext cx="5183188" cy="2721173"/>
          </a:xfrm>
        </p:spPr>
      </p:pic>
    </p:spTree>
    <p:extLst>
      <p:ext uri="{BB962C8B-B14F-4D97-AF65-F5344CB8AC3E}">
        <p14:creationId xmlns:p14="http://schemas.microsoft.com/office/powerpoint/2010/main" val="372686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81DBF-F905-5E8B-19AB-C8735304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i="1">
                <a:solidFill>
                  <a:srgbClr val="FFFFFF"/>
                </a:solidFill>
              </a:rPr>
              <a:t>Unlocking new playbooks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C7DD1-6BBC-6F3A-5830-CEA7DA9CF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b="1"/>
              <a:t>Today</a:t>
            </a:r>
            <a:r>
              <a:rPr lang="en-US" sz="2000"/>
              <a:t>: Manual mapping, batch jobs, vendor lock-in.</a:t>
            </a:r>
          </a:p>
          <a:p>
            <a:pPr marL="285750"/>
            <a:endParaRPr lang="en-US" sz="2000"/>
          </a:p>
          <a:p>
            <a:pPr marL="285750"/>
            <a:r>
              <a:rPr lang="en-US" sz="2000" b="1"/>
              <a:t>Tomorrow</a:t>
            </a:r>
            <a:r>
              <a:rPr lang="en-US" sz="2000"/>
              <a:t>: Plug-and-play models, real-time orchestration, ecosystem agility.</a:t>
            </a:r>
          </a:p>
          <a:p>
            <a:endParaRPr lang="en-US" sz="2000"/>
          </a:p>
        </p:txBody>
      </p:sp>
      <p:pic>
        <p:nvPicPr>
          <p:cNvPr id="9" name="Content Placeholder 8" descr="A white train on a curved road&#10;&#10;AI-generated content may be incorrect.">
            <a:extLst>
              <a:ext uri="{FF2B5EF4-FFF2-40B4-BE49-F238E27FC236}">
                <a16:creationId xmlns:a16="http://schemas.microsoft.com/office/drawing/2014/main" id="{C3479FA5-FC7D-F3EB-D060-68E95D1F0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2566" r="17905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592</Words>
  <Application>Microsoft Macintosh PowerPoint</Application>
  <PresentationFormat>Widescreen</PresentationFormat>
  <Paragraphs>74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From APIs to MCP: AI Integration in Finance</vt:lpstr>
      <vt:lpstr>Road Map</vt:lpstr>
      <vt:lpstr>Why Integration Hurts?</vt:lpstr>
      <vt:lpstr>What is Model Context Protocol (MCP)?</vt:lpstr>
      <vt:lpstr>How Model Context Protocol (MCP) Works?</vt:lpstr>
      <vt:lpstr>Financial Institutions Wins</vt:lpstr>
      <vt:lpstr>FinTech Innovation in the wild</vt:lpstr>
      <vt:lpstr>Unlocking new playbooks</vt:lpstr>
      <vt:lpstr>Key Takeaways</vt:lpstr>
      <vt:lpstr>Questions, Ideas, Challenges?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2025-05-24T01:02:08Z</dcterms:modified>
</cp:coreProperties>
</file>